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  <p:sldMasterId id="2147485092" r:id="rId2"/>
  </p:sldMasterIdLst>
  <p:notesMasterIdLst>
    <p:notesMasterId r:id="rId9"/>
  </p:notesMasterIdLst>
  <p:handoutMasterIdLst>
    <p:handoutMasterId r:id="rId10"/>
  </p:handoutMasterIdLst>
  <p:sldIdLst>
    <p:sldId id="547" r:id="rId3"/>
    <p:sldId id="471" r:id="rId4"/>
    <p:sldId id="474" r:id="rId5"/>
    <p:sldId id="548" r:id="rId6"/>
    <p:sldId id="549" r:id="rId7"/>
    <p:sldId id="525" r:id="rId8"/>
  </p:sldIdLst>
  <p:sldSz cx="9144000" cy="6858000" type="screen4x3"/>
  <p:notesSz cx="6858000" cy="9144000"/>
  <p:defaultTextStyle>
    <a:defPPr>
      <a:defRPr lang="he-IL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01">
          <p15:clr>
            <a:srgbClr val="A4A3A4"/>
          </p15:clr>
        </p15:guide>
        <p15:guide id="2" orient="horz" pos="1892">
          <p15:clr>
            <a:srgbClr val="A4A3A4"/>
          </p15:clr>
        </p15:guide>
        <p15:guide id="3" orient="horz" pos="715">
          <p15:clr>
            <a:srgbClr val="A4A3A4"/>
          </p15:clr>
        </p15:guide>
        <p15:guide id="4" orient="horz" pos="3399">
          <p15:clr>
            <a:srgbClr val="A4A3A4"/>
          </p15:clr>
        </p15:guide>
        <p15:guide id="5" orient="horz" pos="217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386">
          <p15:clr>
            <a:srgbClr val="A4A3A4"/>
          </p15:clr>
        </p15:guide>
        <p15:guide id="8" pos="1163">
          <p15:clr>
            <a:srgbClr val="A4A3A4"/>
          </p15:clr>
        </p15:guide>
        <p15:guide id="9" pos="5683">
          <p15:clr>
            <a:srgbClr val="A4A3A4"/>
          </p15:clr>
        </p15:guide>
        <p15:guide id="10" pos="2742">
          <p15:clr>
            <a:srgbClr val="A4A3A4"/>
          </p15:clr>
        </p15:guide>
        <p15:guide id="11" pos="3975">
          <p15:clr>
            <a:srgbClr val="A4A3A4"/>
          </p15:clr>
        </p15:guide>
        <p15:guide id="12" pos="2634">
          <p15:clr>
            <a:srgbClr val="A4A3A4"/>
          </p15:clr>
        </p15:guide>
        <p15:guide id="13" pos="3961">
          <p15:clr>
            <a:srgbClr val="A4A3A4"/>
          </p15:clr>
        </p15:guide>
        <p15:guide id="14" pos="511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53E61"/>
    <a:srgbClr val="104A76"/>
    <a:srgbClr val="4889CA"/>
    <a:srgbClr val="C00000"/>
    <a:srgbClr val="A11721"/>
    <a:srgbClr val="F8F8F8"/>
    <a:srgbClr val="7373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721" autoAdjust="0"/>
    <p:restoredTop sz="31432" autoAdjust="0"/>
  </p:normalViewPr>
  <p:slideViewPr>
    <p:cSldViewPr snapToGrid="0" snapToObjects="1">
      <p:cViewPr varScale="1">
        <p:scale>
          <a:sx n="63" d="100"/>
          <a:sy n="63" d="100"/>
        </p:scale>
        <p:origin x="1324" y="64"/>
      </p:cViewPr>
      <p:guideLst>
        <p:guide orient="horz" pos="2101"/>
        <p:guide orient="horz" pos="1892"/>
        <p:guide orient="horz" pos="715"/>
        <p:guide orient="horz" pos="3399"/>
        <p:guide orient="horz" pos="217"/>
        <p:guide orient="horz" pos="3385"/>
        <p:guide orient="horz" pos="3386"/>
        <p:guide pos="1163"/>
        <p:guide pos="5683"/>
        <p:guide pos="2742"/>
        <p:guide pos="3975"/>
        <p:guide pos="2634"/>
        <p:guide pos="3961"/>
        <p:guide pos="511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89758" tIns="44879" rIns="89758" bIns="44879" rtlCol="0"/>
          <a:lstStyle>
            <a:lvl1pPr algn="l" rtl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89758" tIns="44879" rIns="89758" bIns="44879" rtlCol="0"/>
          <a:lstStyle>
            <a:lvl1pPr algn="r" rtl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E697C00-5061-4785-BA18-EAC7D9A98885}" type="datetimeFigureOut">
              <a:rPr lang="it-IT"/>
              <a:pPr>
                <a:defRPr/>
              </a:pPr>
              <a:t>23/06/2020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89758" tIns="44879" rIns="89758" bIns="44879" rtlCol="0" anchor="b"/>
          <a:lstStyle>
            <a:lvl1pPr algn="l" rtl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89758" tIns="44879" rIns="89758" bIns="44879" rtlCol="0" anchor="b"/>
          <a:lstStyle>
            <a:lvl1pPr algn="r" rtl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E94C77F-7A2B-4515-ACC0-2256654F8CB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49376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758" tIns="44879" rIns="89758" bIns="44879" numCol="1" anchor="t" anchorCtr="0" compatLnSpc="1">
            <a:prstTxWarp prst="textNoShape">
              <a:avLst/>
            </a:prstTxWarp>
          </a:bodyPr>
          <a:lstStyle>
            <a:lvl1pPr algn="r" rtl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758" tIns="44879" rIns="89758" bIns="44879" numCol="1" anchor="t" anchorCtr="0" compatLnSpc="1">
            <a:prstTxWarp prst="textNoShape">
              <a:avLst/>
            </a:prstTxWarp>
          </a:bodyPr>
          <a:lstStyle>
            <a:lvl1pPr algn="l" rtl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758" tIns="44879" rIns="89758" bIns="448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noProof="0"/>
              <a:t>לחץ כדי לערוך סגנונות טקסט של תבנית בסיס</a:t>
            </a:r>
          </a:p>
          <a:p>
            <a:pPr lvl="1"/>
            <a:r>
              <a:rPr lang="he-IL" noProof="0"/>
              <a:t>רמה שנייה</a:t>
            </a:r>
          </a:p>
          <a:p>
            <a:pPr lvl="2"/>
            <a:r>
              <a:rPr lang="he-IL" noProof="0"/>
              <a:t>רמה שלישית</a:t>
            </a:r>
          </a:p>
          <a:p>
            <a:pPr lvl="3"/>
            <a:r>
              <a:rPr lang="he-IL" noProof="0"/>
              <a:t>רמה רביעית</a:t>
            </a:r>
          </a:p>
          <a:p>
            <a:pPr lvl="4"/>
            <a:r>
              <a:rPr lang="he-IL" noProof="0"/>
              <a:t>רמה חמישית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758" tIns="44879" rIns="89758" bIns="44879" numCol="1" anchor="b" anchorCtr="0" compatLnSpc="1">
            <a:prstTxWarp prst="textNoShape">
              <a:avLst/>
            </a:prstTxWarp>
          </a:bodyPr>
          <a:lstStyle>
            <a:lvl1pPr algn="r" rtl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758" tIns="44879" rIns="89758" bIns="44879" numCol="1" anchor="b" anchorCtr="0" compatLnSpc="1">
            <a:prstTxWarp prst="textNoShape">
              <a:avLst/>
            </a:prstTxWarp>
          </a:bodyPr>
          <a:lstStyle>
            <a:lvl1pPr algn="l" rtl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3A2E962-21C6-4F75-93F5-A9C0B1006382}" type="slidenum">
              <a:rPr lang="ar-SA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3717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defTabSz="9461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defTabSz="9461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defTabSz="9461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defTabSz="9461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defTabSz="94615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defTabSz="94615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defTabSz="94615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defTabSz="94615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defTabSz="94615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A329A60-B2A8-4B09-939C-B55E1A893EF5}" type="slidenum">
              <a:rPr lang="en-US" altLang="it-IT" sz="1200">
                <a:solidFill>
                  <a:srgbClr val="000000"/>
                </a:solidFill>
              </a:rPr>
              <a:pPr/>
              <a:t>3</a:t>
            </a:fld>
            <a:endParaRPr lang="en-US" altLang="it-IT" sz="1200">
              <a:solidFill>
                <a:srgbClr val="000000"/>
              </a:solidFill>
            </a:endParaRPr>
          </a:p>
        </p:txBody>
      </p:sp>
      <p:sp>
        <p:nvSpPr>
          <p:cNvPr id="12291" name="Rectangle 7"/>
          <p:cNvSpPr txBox="1">
            <a:spLocks noGrp="1" noChangeArrowheads="1"/>
          </p:cNvSpPr>
          <p:nvPr/>
        </p:nvSpPr>
        <p:spPr bwMode="auto">
          <a:xfrm>
            <a:off x="1588" y="9434513"/>
            <a:ext cx="29432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08" tIns="46104" rIns="92208" bIns="46104" anchor="b"/>
          <a:lstStyle>
            <a:lvl1pPr algn="r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>
              <a:buClr>
                <a:srgbClr val="336699"/>
              </a:buClr>
              <a:buSzPct val="75000"/>
              <a:buFont typeface="Monotype Sorts"/>
              <a:buChar char="n"/>
            </a:pPr>
            <a:fld id="{E089A37B-04EE-43DE-A780-0E5A69C888C1}" type="slidenum">
              <a:rPr lang="en-US" altLang="it-IT" sz="1200" b="1">
                <a:solidFill>
                  <a:srgbClr val="000000"/>
                </a:solidFill>
              </a:rPr>
              <a:pPr algn="ctr" rtl="1" eaLnBrk="1" hangingPunct="1">
                <a:buClr>
                  <a:srgbClr val="336699"/>
                </a:buClr>
                <a:buSzPct val="75000"/>
                <a:buFont typeface="Monotype Sorts"/>
                <a:buChar char="n"/>
              </a:pPr>
              <a:t>3</a:t>
            </a:fld>
            <a:endParaRPr lang="en-US" altLang="it-IT" sz="1200" b="1">
              <a:solidFill>
                <a:srgbClr val="000000"/>
              </a:solidFill>
            </a:endParaRPr>
          </a:p>
        </p:txBody>
      </p:sp>
      <p:sp>
        <p:nvSpPr>
          <p:cNvPr id="12292" name="Rectangle 7"/>
          <p:cNvSpPr txBox="1">
            <a:spLocks noGrp="1" noChangeArrowheads="1"/>
          </p:cNvSpPr>
          <p:nvPr/>
        </p:nvSpPr>
        <p:spPr bwMode="auto">
          <a:xfrm>
            <a:off x="1588" y="9434513"/>
            <a:ext cx="294322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08" tIns="46104" rIns="92208" bIns="46104" anchor="b"/>
          <a:lstStyle>
            <a:lvl1pPr algn="r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>
              <a:buClr>
                <a:srgbClr val="336699"/>
              </a:buClr>
              <a:buSzPct val="75000"/>
              <a:buFont typeface="Monotype Sorts"/>
              <a:buChar char="n"/>
            </a:pPr>
            <a:fld id="{5D1BE78C-FBDB-4869-887C-025AA735875C}" type="slidenum">
              <a:rPr lang="en-US" altLang="it-IT" sz="1200" b="1">
                <a:solidFill>
                  <a:srgbClr val="000000"/>
                </a:solidFill>
              </a:rPr>
              <a:pPr algn="ctr" rtl="1" eaLnBrk="1" hangingPunct="1">
                <a:buClr>
                  <a:srgbClr val="336699"/>
                </a:buClr>
                <a:buSzPct val="75000"/>
                <a:buFont typeface="Monotype Sorts"/>
                <a:buChar char="n"/>
              </a:pPr>
              <a:t>3</a:t>
            </a:fld>
            <a:endParaRPr lang="en-US" altLang="it-IT" sz="1200" b="1">
              <a:solidFill>
                <a:srgbClr val="000000"/>
              </a:solidFill>
            </a:endParaRPr>
          </a:p>
        </p:txBody>
      </p:sp>
      <p:sp>
        <p:nvSpPr>
          <p:cNvPr id="122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4538"/>
            <a:ext cx="4965700" cy="3724275"/>
          </a:xfrm>
          <a:solidFill>
            <a:srgbClr val="FFFFFF"/>
          </a:solidFill>
          <a:ln/>
        </p:spPr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3288"/>
            <a:ext cx="4984750" cy="44735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916" tIns="45957" rIns="91916" bIns="45957"/>
          <a:lstStyle/>
          <a:p>
            <a:pPr eaLnBrk="1" hangingPunct="1"/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2063888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Graphic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7338" y="1146175"/>
            <a:ext cx="19621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0" y="6502400"/>
            <a:ext cx="9144000" cy="307975"/>
            <a:chOff x="0" y="4096"/>
            <a:chExt cx="5760" cy="194"/>
          </a:xfrm>
        </p:grpSpPr>
        <p:sp>
          <p:nvSpPr>
            <p:cNvPr id="6" name="Text Box 17"/>
            <p:cNvSpPr txBox="1">
              <a:spLocks noChangeArrowheads="1"/>
            </p:cNvSpPr>
            <p:nvPr userDrawn="1"/>
          </p:nvSpPr>
          <p:spPr bwMode="auto">
            <a:xfrm>
              <a:off x="0" y="4096"/>
              <a:ext cx="5760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1100" b="0">
                  <a:solidFill>
                    <a:srgbClr val="4889CB"/>
                  </a:solidFill>
                  <a:latin typeface="Arial" pitchFamily="34" charset="0"/>
                  <a:cs typeface="Arial" pitchFamily="34" charset="0"/>
                </a:rPr>
                <a:t>S t r a t e g y   </a:t>
              </a:r>
              <a:r>
                <a:rPr lang="en-US" sz="1400">
                  <a:latin typeface="Arial" pitchFamily="34" charset="0"/>
                  <a:cs typeface="Arial" pitchFamily="34" charset="0"/>
                </a:rPr>
                <a:t>        </a:t>
              </a:r>
              <a:r>
                <a:rPr lang="en-US" sz="11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O</a:t>
              </a:r>
              <a:r>
                <a:rPr lang="en-US" sz="6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p</a:t>
              </a:r>
              <a:r>
                <a:rPr lang="en-US" sz="6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e</a:t>
              </a:r>
              <a:r>
                <a:rPr lang="en-US" sz="6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r</a:t>
              </a:r>
              <a:r>
                <a:rPr lang="en-US" sz="6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a</a:t>
              </a:r>
              <a:r>
                <a:rPr lang="en-US" sz="6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t</a:t>
              </a:r>
              <a:r>
                <a:rPr lang="en-US" sz="6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 err="1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i</a:t>
              </a:r>
              <a:r>
                <a:rPr lang="en-US" sz="6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o</a:t>
              </a:r>
              <a:r>
                <a:rPr lang="en-US" sz="6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n</a:t>
              </a:r>
              <a:r>
                <a:rPr lang="en-US" sz="6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s  E</a:t>
              </a:r>
              <a:r>
                <a:rPr lang="en-US" sz="6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x</a:t>
              </a:r>
              <a:r>
                <a:rPr lang="en-US" sz="6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c</a:t>
              </a:r>
              <a:r>
                <a:rPr lang="en-US" sz="6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e</a:t>
              </a:r>
              <a:r>
                <a:rPr lang="en-US" sz="6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l</a:t>
              </a:r>
              <a:r>
                <a:rPr lang="en-US" sz="6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 err="1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l</a:t>
              </a:r>
              <a:r>
                <a:rPr lang="en-US" sz="6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e</a:t>
              </a:r>
              <a:r>
                <a:rPr lang="en-US" sz="6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n</a:t>
              </a:r>
              <a:r>
                <a:rPr lang="en-US" sz="6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c</a:t>
              </a:r>
              <a:r>
                <a:rPr lang="en-US" sz="6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104A76"/>
                  </a:solidFill>
                  <a:latin typeface="Arial" pitchFamily="34" charset="0"/>
                  <a:cs typeface="Arial" pitchFamily="34" charset="0"/>
                </a:rPr>
                <a:t>e</a:t>
              </a:r>
              <a:r>
                <a:rPr lang="en-US" sz="1100" b="0">
                  <a:latin typeface="Arial" pitchFamily="34" charset="0"/>
                  <a:cs typeface="Arial" pitchFamily="34" charset="0"/>
                </a:rPr>
                <a:t>           </a:t>
              </a:r>
              <a:r>
                <a:rPr lang="en-US" sz="11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P</a:t>
              </a:r>
              <a:r>
                <a:rPr lang="en-US" sz="6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r</a:t>
              </a:r>
              <a:r>
                <a:rPr lang="en-US" sz="6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o</a:t>
              </a:r>
              <a:r>
                <a:rPr lang="en-US" sz="6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j</a:t>
              </a:r>
              <a:r>
                <a:rPr lang="en-US" sz="6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e</a:t>
              </a:r>
              <a:r>
                <a:rPr lang="en-US" sz="6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c</a:t>
              </a:r>
              <a:r>
                <a:rPr lang="en-US" sz="6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t   M</a:t>
              </a:r>
              <a:r>
                <a:rPr lang="en-US" sz="6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a</a:t>
              </a:r>
              <a:r>
                <a:rPr lang="en-US" sz="6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n</a:t>
              </a:r>
              <a:r>
                <a:rPr lang="en-US" sz="6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a</a:t>
              </a:r>
              <a:r>
                <a:rPr lang="en-US" sz="6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g</a:t>
              </a:r>
              <a:r>
                <a:rPr lang="en-US" sz="6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e</a:t>
              </a:r>
              <a:r>
                <a:rPr lang="en-US" sz="6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m</a:t>
              </a:r>
              <a:r>
                <a:rPr lang="en-US" sz="6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e</a:t>
              </a:r>
              <a:r>
                <a:rPr lang="en-US" sz="6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n</a:t>
              </a:r>
              <a:r>
                <a:rPr lang="en-US" sz="6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A01721"/>
                  </a:solidFill>
                  <a:latin typeface="Arial" pitchFamily="34" charset="0"/>
                  <a:cs typeface="Arial" pitchFamily="34" charset="0"/>
                </a:rPr>
                <a:t>t</a:t>
              </a:r>
              <a:r>
                <a:rPr lang="en-US" sz="1100" b="0">
                  <a:latin typeface="Arial" pitchFamily="34" charset="0"/>
                  <a:cs typeface="Arial" pitchFamily="34" charset="0"/>
                </a:rPr>
                <a:t>         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O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r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g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a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n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 err="1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i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z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a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t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 err="1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i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o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n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a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l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   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D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e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v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e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l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o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p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m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e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n</a:t>
              </a:r>
              <a:r>
                <a:rPr lang="en-US" sz="6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sz="1100" b="0">
                  <a:solidFill>
                    <a:srgbClr val="E06328"/>
                  </a:solidFill>
                  <a:latin typeface="Arial" pitchFamily="34" charset="0"/>
                  <a:cs typeface="Arial" pitchFamily="34" charset="0"/>
                </a:rPr>
                <a:t>t </a:t>
              </a:r>
            </a:p>
          </p:txBody>
        </p:sp>
        <p:sp>
          <p:nvSpPr>
            <p:cNvPr id="7" name="Line 18"/>
            <p:cNvSpPr>
              <a:spLocks noChangeShapeType="1"/>
            </p:cNvSpPr>
            <p:nvPr userDrawn="1"/>
          </p:nvSpPr>
          <p:spPr bwMode="auto">
            <a:xfrm>
              <a:off x="1053" y="4173"/>
              <a:ext cx="0" cy="56"/>
            </a:xfrm>
            <a:prstGeom prst="line">
              <a:avLst/>
            </a:prstGeom>
            <a:noFill/>
            <a:ln w="9525">
              <a:solidFill>
                <a:srgbClr val="73737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rtl="1">
                <a:defRPr/>
              </a:pPr>
              <a:endParaRPr lang="en-US" sz="1400"/>
            </a:p>
          </p:txBody>
        </p:sp>
        <p:sp>
          <p:nvSpPr>
            <p:cNvPr id="8" name="Line 19"/>
            <p:cNvSpPr>
              <a:spLocks noChangeShapeType="1"/>
            </p:cNvSpPr>
            <p:nvPr userDrawn="1"/>
          </p:nvSpPr>
          <p:spPr bwMode="auto">
            <a:xfrm>
              <a:off x="2477" y="4173"/>
              <a:ext cx="0" cy="56"/>
            </a:xfrm>
            <a:prstGeom prst="line">
              <a:avLst/>
            </a:prstGeom>
            <a:noFill/>
            <a:ln w="9525">
              <a:solidFill>
                <a:srgbClr val="73737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rtl="1">
                <a:defRPr/>
              </a:pPr>
              <a:endParaRPr lang="en-US" sz="1400"/>
            </a:p>
          </p:txBody>
        </p:sp>
        <p:sp>
          <p:nvSpPr>
            <p:cNvPr id="9" name="Line 20"/>
            <p:cNvSpPr>
              <a:spLocks noChangeShapeType="1"/>
            </p:cNvSpPr>
            <p:nvPr userDrawn="1"/>
          </p:nvSpPr>
          <p:spPr bwMode="auto">
            <a:xfrm>
              <a:off x="3770" y="4173"/>
              <a:ext cx="0" cy="56"/>
            </a:xfrm>
            <a:prstGeom prst="line">
              <a:avLst/>
            </a:prstGeom>
            <a:noFill/>
            <a:ln w="9525">
              <a:solidFill>
                <a:srgbClr val="73737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rtl="1">
                <a:defRPr/>
              </a:pPr>
              <a:endParaRPr lang="en-US" sz="1400"/>
            </a:p>
          </p:txBody>
        </p:sp>
      </p:grpSp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5750" y="2559050"/>
            <a:ext cx="4508500" cy="14700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5751" y="4702176"/>
            <a:ext cx="4500563" cy="936625"/>
          </a:xfrm>
          <a:ln w="9525"/>
        </p:spPr>
        <p:txBody>
          <a:bodyPr lIns="91440" tIns="45720" rIns="91440" bIns="45720"/>
          <a:lstStyle>
            <a:lvl1pPr marL="0" indent="0">
              <a:buFont typeface="Monotype Sorts"/>
              <a:buNone/>
              <a:defRPr sz="2000" b="0"/>
            </a:lvl1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7E9E9-EB1A-411A-B1D1-1596C3F8D6C8}" type="slidenum">
              <a:rPr lang="ar-SA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8CBBA-53C8-4828-B15D-08289478DEF3}" type="slidenum">
              <a:rPr lang="ar-SA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63514" y="1079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354514" y="10795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D73E1-D8AB-45FF-A111-5B0F82CE7F47}" type="slidenum">
              <a:rPr lang="ar-SA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6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513FE8-B307-42E6-BB69-4B04F36F9A54}" type="slidenum">
              <a:rPr lang="ar-SA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D38511-B193-4AAD-9BF9-AE41878EE865}" type="slidenum">
              <a:rPr lang="ar-SA"/>
              <a:pPr>
                <a:defRPr/>
              </a:pPr>
              <a:t>‹N›</a:t>
            </a:fld>
            <a:endParaRPr lang="it-IT"/>
          </a:p>
        </p:txBody>
      </p:sp>
      <p:grpSp>
        <p:nvGrpSpPr>
          <p:cNvPr id="4" name="Group 8"/>
          <p:cNvGrpSpPr>
            <a:grpSpLocks/>
          </p:cNvGrpSpPr>
          <p:nvPr userDrawn="1">
            <p:custDataLst>
              <p:tags r:id="rId1"/>
            </p:custDataLst>
          </p:nvPr>
        </p:nvGrpSpPr>
        <p:grpSpPr bwMode="auto">
          <a:xfrm>
            <a:off x="7561263" y="0"/>
            <a:ext cx="1582737" cy="692150"/>
            <a:chOff x="4763" y="0"/>
            <a:chExt cx="997" cy="436"/>
          </a:xfrm>
        </p:grpSpPr>
        <p:sp>
          <p:nvSpPr>
            <p:cNvPr id="5" name="Rectangle 9"/>
            <p:cNvSpPr>
              <a:spLocks noChangeArrowheads="1"/>
            </p:cNvSpPr>
            <p:nvPr/>
          </p:nvSpPr>
          <p:spPr bwMode="auto">
            <a:xfrm>
              <a:off x="4763" y="0"/>
              <a:ext cx="975" cy="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336699"/>
                </a:buClr>
                <a:buSzPct val="75000"/>
                <a:buFont typeface="Monotype Sorts" pitchFamily="2" charset="2"/>
                <a:buChar char="n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4889CB"/>
                </a:buClr>
                <a:buSzPct val="65000"/>
                <a:buFont typeface="Monotype Sort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0C0C0"/>
                </a:buClr>
                <a:buSzPct val="60000"/>
                <a:buFont typeface="Wingdings" pitchFamily="2" charset="2"/>
                <a:buChar char="u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0C0C0"/>
                </a:buClr>
                <a:buSzPct val="80000"/>
                <a:buFont typeface="Monotype Sort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0C0C0"/>
                </a:buClr>
                <a:buSzPct val="80000"/>
                <a:buFont typeface="Monotype Sort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0C0C0"/>
                </a:buClr>
                <a:buSzPct val="80000"/>
                <a:buFont typeface="Monotype Sort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0C0C0"/>
                </a:buClr>
                <a:buSzPct val="80000"/>
                <a:buFont typeface="Monotype Sort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0C0C0"/>
                </a:buClr>
                <a:buSzPct val="80000"/>
                <a:buFont typeface="Monotype Sort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0C0C0"/>
                </a:buClr>
                <a:buSzPct val="80000"/>
                <a:buFont typeface="Monotype Sort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pic>
          <p:nvPicPr>
            <p:cNvPr id="6" name="Picture 10" descr="LOGO_NORMAL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5" y="0"/>
              <a:ext cx="975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9F0585-F003-4DB5-B192-B8AEC8C95820}" type="slidenum">
              <a:rPr lang="ar-SA"/>
              <a:pPr>
                <a:defRPr/>
              </a:pPr>
              <a:t>‹N›</a:t>
            </a:fld>
            <a:endParaRPr lang="it-IT"/>
          </a:p>
        </p:txBody>
      </p:sp>
      <p:grpSp>
        <p:nvGrpSpPr>
          <p:cNvPr id="3" name="Group 8"/>
          <p:cNvGrpSpPr>
            <a:grpSpLocks/>
          </p:cNvGrpSpPr>
          <p:nvPr userDrawn="1">
            <p:custDataLst>
              <p:tags r:id="rId1"/>
            </p:custDataLst>
          </p:nvPr>
        </p:nvGrpSpPr>
        <p:grpSpPr bwMode="auto">
          <a:xfrm>
            <a:off x="7561263" y="0"/>
            <a:ext cx="1582737" cy="692150"/>
            <a:chOff x="4763" y="0"/>
            <a:chExt cx="997" cy="436"/>
          </a:xfrm>
        </p:grpSpPr>
        <p:sp>
          <p:nvSpPr>
            <p:cNvPr id="4" name="Rectangle 9"/>
            <p:cNvSpPr>
              <a:spLocks noChangeArrowheads="1"/>
            </p:cNvSpPr>
            <p:nvPr/>
          </p:nvSpPr>
          <p:spPr bwMode="auto">
            <a:xfrm>
              <a:off x="4763" y="0"/>
              <a:ext cx="975" cy="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336699"/>
                </a:buClr>
                <a:buSzPct val="75000"/>
                <a:buFont typeface="Monotype Sorts" pitchFamily="2" charset="2"/>
                <a:buChar char="n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4889CB"/>
                </a:buClr>
                <a:buSzPct val="65000"/>
                <a:buFont typeface="Monotype Sort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C0C0C0"/>
                </a:buClr>
                <a:buSzPct val="60000"/>
                <a:buFont typeface="Wingdings" pitchFamily="2" charset="2"/>
                <a:buChar char="u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C0C0C0"/>
                </a:buClr>
                <a:buSzPct val="80000"/>
                <a:buFont typeface="Monotype Sort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C0C0C0"/>
                </a:buClr>
                <a:buSzPct val="80000"/>
                <a:buFont typeface="Monotype Sort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0C0C0"/>
                </a:buClr>
                <a:buSzPct val="80000"/>
                <a:buFont typeface="Monotype Sort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0C0C0"/>
                </a:buClr>
                <a:buSzPct val="80000"/>
                <a:buFont typeface="Monotype Sort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0C0C0"/>
                </a:buClr>
                <a:buSzPct val="80000"/>
                <a:buFont typeface="Monotype Sort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C0C0C0"/>
                </a:buClr>
                <a:buSzPct val="80000"/>
                <a:buFont typeface="Monotype Sorts" pitchFamily="2" charset="2"/>
                <a:buChar char="l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it-IT" altLang="it-IT" sz="1800" b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pic>
          <p:nvPicPr>
            <p:cNvPr id="5" name="Picture 10" descr="LOGO_NORMAL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5" y="0"/>
              <a:ext cx="975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7814D-DE3B-4C5D-9E06-4CFA76544594}" type="slidenum">
              <a:rPr lang="ar-SA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E48E9-3497-482A-AA26-C8EA70EC273D}" type="slidenum">
              <a:rPr lang="ar-SA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it-IT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F203A7-CD39-47DF-90C7-9A18C00665DE}" type="slidenum">
              <a:rPr lang="ar-SA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8635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4EAA31-3931-4502-A4DE-983D81353816}" type="slidenum">
              <a:rPr lang="ar-SA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335713" y="58738"/>
            <a:ext cx="2057400" cy="55467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63514" y="58738"/>
            <a:ext cx="6019800" cy="55467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7A4B1-9181-48E2-843A-9CF6EA301103}" type="slidenum">
              <a:rPr lang="ar-SA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Immagine con didascalia"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o 17"/>
          <p:cNvGrpSpPr/>
          <p:nvPr userDrawn="1"/>
        </p:nvGrpSpPr>
        <p:grpSpPr>
          <a:xfrm>
            <a:off x="2611167" y="1124744"/>
            <a:ext cx="3892698" cy="3528392"/>
            <a:chOff x="2936776" y="1844824"/>
            <a:chExt cx="3861446" cy="3272199"/>
          </a:xfrm>
        </p:grpSpPr>
        <p:pic>
          <p:nvPicPr>
            <p:cNvPr id="11" name="Picture 16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 l="26396" t="37679" r="42366" b="37441"/>
            <a:stretch>
              <a:fillRect/>
            </a:stretch>
          </p:blipFill>
          <p:spPr bwMode="auto">
            <a:xfrm>
              <a:off x="2956311" y="1844824"/>
              <a:ext cx="3815406" cy="2160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 Box 17"/>
            <p:cNvSpPr txBox="1">
              <a:spLocks noChangeArrowheads="1"/>
            </p:cNvSpPr>
            <p:nvPr/>
          </p:nvSpPr>
          <p:spPr bwMode="auto">
            <a:xfrm>
              <a:off x="3134696" y="2211338"/>
              <a:ext cx="1489256" cy="29321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dist="12700" dir="5400000" algn="ctr" rotWithShape="0">
                <a:schemeClr val="bg2"/>
              </a:outerShdw>
            </a:effectLst>
          </p:spPr>
          <p:txBody>
            <a:bodyPr lIns="18000" tIns="46800" rIns="18000" bIns="46800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SzPct val="75000"/>
                <a:buFont typeface="Monotype Sorts" pitchFamily="2" charset="2"/>
                <a:buNone/>
              </a:pPr>
              <a:r>
                <a:rPr lang="en-GB" sz="1477" b="1" dirty="0">
                  <a:solidFill>
                    <a:srgbClr val="FFFFFF"/>
                  </a:solidFill>
                  <a:latin typeface="Calibri" pitchFamily="34" charset="0"/>
                </a:rPr>
                <a:t>Strategy</a:t>
              </a:r>
            </a:p>
          </p:txBody>
        </p:sp>
        <p:sp>
          <p:nvSpPr>
            <p:cNvPr id="13" name="Text Box 18"/>
            <p:cNvSpPr txBox="1">
              <a:spLocks noChangeArrowheads="1"/>
            </p:cNvSpPr>
            <p:nvPr/>
          </p:nvSpPr>
          <p:spPr bwMode="auto">
            <a:xfrm>
              <a:off x="5083891" y="2115130"/>
              <a:ext cx="1489257" cy="4978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dist="12700" dir="5400000" algn="ctr" rotWithShape="0">
                <a:schemeClr val="bg2"/>
              </a:outerShdw>
            </a:effectLst>
          </p:spPr>
          <p:txBody>
            <a:bodyPr lIns="18000" tIns="46800" rIns="18000" bIns="46800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SzPct val="75000"/>
                <a:buFont typeface="Monotype Sorts" pitchFamily="2" charset="2"/>
                <a:buNone/>
              </a:pPr>
              <a:r>
                <a:rPr lang="en-GB" sz="1477" b="1" dirty="0">
                  <a:solidFill>
                    <a:srgbClr val="FFFFFF"/>
                  </a:solidFill>
                  <a:latin typeface="Calibri" pitchFamily="34" charset="0"/>
                </a:rPr>
                <a:t>Manufacturing &amp; Quality</a:t>
              </a:r>
            </a:p>
          </p:txBody>
        </p:sp>
        <p:sp>
          <p:nvSpPr>
            <p:cNvPr id="14" name="Text Box 19"/>
            <p:cNvSpPr txBox="1">
              <a:spLocks noChangeArrowheads="1"/>
            </p:cNvSpPr>
            <p:nvPr/>
          </p:nvSpPr>
          <p:spPr bwMode="auto">
            <a:xfrm>
              <a:off x="3134696" y="3218178"/>
              <a:ext cx="1489256" cy="4978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dist="12700" dir="5400000" algn="ctr" rotWithShape="0">
                <a:schemeClr val="bg2"/>
              </a:outerShdw>
            </a:effectLst>
          </p:spPr>
          <p:txBody>
            <a:bodyPr lIns="18000" tIns="46800" rIns="18000" bIns="46800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SzPct val="75000"/>
                <a:buFont typeface="Monotype Sorts" pitchFamily="2" charset="2"/>
                <a:buNone/>
              </a:pPr>
              <a:r>
                <a:rPr lang="en-GB" sz="1477" b="1" dirty="0">
                  <a:solidFill>
                    <a:srgbClr val="FFFFFF"/>
                  </a:solidFill>
                  <a:latin typeface="Calibri" pitchFamily="34" charset="0"/>
                </a:rPr>
                <a:t>PMO</a:t>
              </a:r>
            </a:p>
          </p:txBody>
        </p:sp>
        <p:sp>
          <p:nvSpPr>
            <p:cNvPr id="15" name="Text Box 20"/>
            <p:cNvSpPr txBox="1">
              <a:spLocks noChangeArrowheads="1"/>
            </p:cNvSpPr>
            <p:nvPr/>
          </p:nvSpPr>
          <p:spPr bwMode="auto">
            <a:xfrm>
              <a:off x="5083892" y="3205521"/>
              <a:ext cx="1489256" cy="4978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dist="12700" dir="5400000" algn="ctr" rotWithShape="0">
                <a:schemeClr val="bg2"/>
              </a:outerShdw>
            </a:effectLst>
          </p:spPr>
          <p:txBody>
            <a:bodyPr lIns="18000" tIns="46800" rIns="18000" bIns="46800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SzPct val="75000"/>
                <a:buFont typeface="Monotype Sorts" pitchFamily="2" charset="2"/>
                <a:buNone/>
              </a:pPr>
              <a:r>
                <a:rPr lang="en-GB" sz="1477" b="1" dirty="0">
                  <a:solidFill>
                    <a:srgbClr val="FFFFFF"/>
                  </a:solidFill>
                  <a:latin typeface="Calibri" pitchFamily="34" charset="0"/>
                </a:rPr>
                <a:t>Sales and Marketing</a:t>
              </a:r>
            </a:p>
          </p:txBody>
        </p:sp>
        <p:pic>
          <p:nvPicPr>
            <p:cNvPr id="9" name="Picture 14" descr="http://www.tefen.com/uploads/media/tefen-service-sales_marketing_leer.jpg"/>
            <p:cNvPicPr preferRelativeResize="0"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36776" y="4037023"/>
              <a:ext cx="1934969" cy="1080000"/>
            </a:xfrm>
            <a:prstGeom prst="rect">
              <a:avLst/>
            </a:prstGeom>
            <a:noFill/>
            <a:effectLst>
              <a:softEdge rad="12700"/>
            </a:effectLst>
          </p:spPr>
        </p:pic>
        <p:pic>
          <p:nvPicPr>
            <p:cNvPr id="10" name="Picture 18" descr="http://www.tefen.com/uploads/media/tefen-service-maufacturing-quality_leer.jpg"/>
            <p:cNvPicPr preferRelativeResize="0"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863253" y="4037023"/>
              <a:ext cx="1934969" cy="1080000"/>
            </a:xfrm>
            <a:prstGeom prst="rect">
              <a:avLst/>
            </a:prstGeom>
            <a:noFill/>
            <a:effectLst>
              <a:softEdge rad="12700"/>
            </a:effectLst>
          </p:spPr>
        </p:pic>
        <p:sp>
          <p:nvSpPr>
            <p:cNvPr id="16" name="Text Box 20"/>
            <p:cNvSpPr txBox="1">
              <a:spLocks noChangeArrowheads="1"/>
            </p:cNvSpPr>
            <p:nvPr/>
          </p:nvSpPr>
          <p:spPr bwMode="auto">
            <a:xfrm>
              <a:off x="5085316" y="4328096"/>
              <a:ext cx="1490842" cy="4978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dist="12700" dir="5400000" algn="ctr" rotWithShape="0">
                <a:schemeClr val="bg2"/>
              </a:outerShdw>
            </a:effectLst>
          </p:spPr>
          <p:txBody>
            <a:bodyPr lIns="18000" tIns="46800" rIns="18000" bIns="46800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SzPct val="75000"/>
                <a:buFont typeface="Monotype Sorts" pitchFamily="2" charset="2"/>
                <a:buNone/>
              </a:pPr>
              <a:r>
                <a:rPr lang="en-GB" sz="1477" b="1" dirty="0">
                  <a:solidFill>
                    <a:srgbClr val="FFFFFF"/>
                  </a:solidFill>
                  <a:latin typeface="Calibri" pitchFamily="34" charset="0"/>
                </a:rPr>
                <a:t>Operation and Organization</a:t>
              </a:r>
            </a:p>
          </p:txBody>
        </p:sp>
        <p:sp>
          <p:nvSpPr>
            <p:cNvPr id="17" name="Text Box 19"/>
            <p:cNvSpPr txBox="1">
              <a:spLocks noChangeArrowheads="1"/>
            </p:cNvSpPr>
            <p:nvPr/>
          </p:nvSpPr>
          <p:spPr bwMode="auto">
            <a:xfrm>
              <a:off x="3158839" y="4328096"/>
              <a:ext cx="1490842" cy="4978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dist="12700" dir="5400000" algn="ctr" rotWithShape="0">
                <a:schemeClr val="bg2"/>
              </a:outerShdw>
            </a:effectLst>
          </p:spPr>
          <p:txBody>
            <a:bodyPr lIns="18000" tIns="46800" rIns="18000" bIns="46800" anchor="ctr"/>
            <a:lstStyle/>
            <a:p>
              <a:pPr algn="ctr" fontAlgn="base">
                <a:spcBef>
                  <a:spcPct val="20000"/>
                </a:spcBef>
                <a:spcAft>
                  <a:spcPct val="0"/>
                </a:spcAft>
                <a:buClr>
                  <a:srgbClr val="336699"/>
                </a:buClr>
                <a:buSzPct val="75000"/>
                <a:buFont typeface="Monotype Sorts" pitchFamily="2" charset="2"/>
                <a:buNone/>
              </a:pPr>
              <a:r>
                <a:rPr lang="en-GB" sz="1477" b="1" dirty="0">
                  <a:solidFill>
                    <a:srgbClr val="FFFFFF"/>
                  </a:solidFill>
                  <a:latin typeface="Calibri" pitchFamily="34" charset="0"/>
                </a:rPr>
                <a:t>Supply Chain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86765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6FFA-ADEB-47F4-96B8-5645237DAD29}" type="datetimeFigureOut">
              <a:rPr lang="it-IT" smtClean="0"/>
              <a:t>23/06/2020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4C350-CBA8-4A96-B804-52F63641AA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5603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6FFA-ADEB-47F4-96B8-5645237DAD29}" type="datetimeFigureOut">
              <a:rPr lang="it-IT" smtClean="0"/>
              <a:t>23/06/2020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4C350-CBA8-4A96-B804-52F63641AA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5237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6FFA-ADEB-47F4-96B8-5645237DAD29}" type="datetimeFigureOut">
              <a:rPr lang="it-IT" smtClean="0"/>
              <a:t>23/06/2020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4C350-CBA8-4A96-B804-52F63641AA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52960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6FFA-ADEB-47F4-96B8-5645237DAD29}" type="datetimeFigureOut">
              <a:rPr lang="it-IT" smtClean="0"/>
              <a:t>23/06/2020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4C350-CBA8-4A96-B804-52F63641AA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24683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6FFA-ADEB-47F4-96B8-5645237DAD29}" type="datetimeFigureOut">
              <a:rPr lang="it-IT" smtClean="0"/>
              <a:t>23/06/2020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4C350-CBA8-4A96-B804-52F63641AA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51337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6FFA-ADEB-47F4-96B8-5645237DAD29}" type="datetimeFigureOut">
              <a:rPr lang="it-IT" smtClean="0"/>
              <a:t>23/06/2020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4C350-CBA8-4A96-B804-52F63641AA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50374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6FFA-ADEB-47F4-96B8-5645237DAD29}" type="datetimeFigureOut">
              <a:rPr lang="it-IT" smtClean="0"/>
              <a:t>23/06/2020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4C350-CBA8-4A96-B804-52F63641AA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04734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6FFA-ADEB-47F4-96B8-5645237DAD29}" type="datetimeFigureOut">
              <a:rPr lang="it-IT" smtClean="0"/>
              <a:t>23/06/2020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4C350-CBA8-4A96-B804-52F63641AA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00108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6FFA-ADEB-47F4-96B8-5645237DAD29}" type="datetimeFigureOut">
              <a:rPr lang="it-IT" smtClean="0"/>
              <a:t>23/06/2020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4C350-CBA8-4A96-B804-52F63641AA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0132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6FFA-ADEB-47F4-96B8-5645237DAD29}" type="datetimeFigureOut">
              <a:rPr lang="it-IT" smtClean="0"/>
              <a:t>23/06/2020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4C350-CBA8-4A96-B804-52F63641AA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87051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6FFA-ADEB-47F4-96B8-5645237DAD29}" type="datetimeFigureOut">
              <a:rPr lang="it-IT" smtClean="0"/>
              <a:t>23/06/2020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4C350-CBA8-4A96-B804-52F63641AA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11695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6FFA-ADEB-47F4-96B8-5645237DAD29}" type="datetimeFigureOut">
              <a:rPr lang="it-IT" smtClean="0"/>
              <a:t>23/06/2020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4C350-CBA8-4A96-B804-52F63641AA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0341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3513" y="58738"/>
            <a:ext cx="6977062" cy="53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3513" y="1079500"/>
            <a:ext cx="8229600" cy="452596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/>
              <a:t>לחץ כדי לערוך סגנונות טקסט של תבנית בסיס</a:t>
            </a:r>
            <a:endParaRPr lang="en-US"/>
          </a:p>
          <a:p>
            <a:pPr lvl="1"/>
            <a:r>
              <a:rPr lang="he-IL"/>
              <a:t>רמה שנייה</a:t>
            </a:r>
            <a:endParaRPr lang="en-US"/>
          </a:p>
          <a:p>
            <a:pPr lvl="2"/>
            <a:r>
              <a:rPr lang="he-IL"/>
              <a:t>רמה שלישית</a:t>
            </a:r>
            <a:endParaRPr lang="en-US"/>
          </a:p>
          <a:p>
            <a:pPr lvl="3"/>
            <a:r>
              <a:rPr lang="he-IL"/>
              <a:t>רמה רביעית</a:t>
            </a:r>
            <a:endParaRPr lang="en-US"/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24925" y="6616700"/>
            <a:ext cx="233363" cy="2413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>
              <a:defRPr sz="11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B5F203A7-CD39-47DF-90C7-9A18C00665DE}" type="slidenum">
              <a:rPr lang="ar-SA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89" r:id="rId1"/>
    <p:sldLayoutId id="2147485079" r:id="rId2"/>
    <p:sldLayoutId id="2147485080" r:id="rId3"/>
    <p:sldLayoutId id="2147485081" r:id="rId4"/>
    <p:sldLayoutId id="2147485082" r:id="rId5"/>
    <p:sldLayoutId id="2147485083" r:id="rId6"/>
    <p:sldLayoutId id="2147485084" r:id="rId7"/>
    <p:sldLayoutId id="2147485085" r:id="rId8"/>
    <p:sldLayoutId id="2147485086" r:id="rId9"/>
    <p:sldLayoutId id="2147485091" r:id="rId10"/>
    <p:sldLayoutId id="2147485087" r:id="rId11"/>
    <p:sldLayoutId id="2147485088" r:id="rId12"/>
    <p:sldLayoutId id="2147485090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889CB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889CB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889CB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4889CB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4889CB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4889CB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4889CB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4889CB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SzPct val="75000"/>
        <a:buFont typeface="Monotype Sorts" pitchFamily="2" charset="2"/>
        <a:buChar char="n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4889CB"/>
        </a:buClr>
        <a:buSzPct val="65000"/>
        <a:buFont typeface="Monotype Sorts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0C0C0"/>
        </a:buClr>
        <a:buSzPct val="60000"/>
        <a:buFont typeface="Wingdings" pitchFamily="2" charset="2"/>
        <a:buChar char="u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0C0C0"/>
        </a:buClr>
        <a:buSzPct val="80000"/>
        <a:buFont typeface="Monotype Sorts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0C0C0"/>
        </a:buClr>
        <a:buSzPct val="80000"/>
        <a:buFont typeface="Monotype Sorts" pitchFamily="2" charset="2"/>
        <a:buChar char="l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C0C0C0"/>
        </a:buClr>
        <a:buSzPct val="80000"/>
        <a:buFont typeface="Monotype Sorts"/>
        <a:buChar char="l"/>
        <a:defRPr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C0C0C0"/>
        </a:buClr>
        <a:buSzPct val="80000"/>
        <a:buFont typeface="Monotype Sorts"/>
        <a:buChar char="l"/>
        <a:defRPr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C0C0C0"/>
        </a:buClr>
        <a:buSzPct val="80000"/>
        <a:buFont typeface="Monotype Sorts"/>
        <a:buChar char="l"/>
        <a:defRPr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C0C0C0"/>
        </a:buClr>
        <a:buSzPct val="80000"/>
        <a:buFont typeface="Monotype Sorts"/>
        <a:buChar char="l"/>
        <a:defRPr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46FFA-ADEB-47F4-96B8-5645237DAD29}" type="datetimeFigureOut">
              <a:rPr lang="it-IT" smtClean="0"/>
              <a:t>23/06/2020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4C350-CBA8-4A96-B804-52F63641AAD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1452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93" r:id="rId1"/>
    <p:sldLayoutId id="2147485094" r:id="rId2"/>
    <p:sldLayoutId id="2147485095" r:id="rId3"/>
    <p:sldLayoutId id="2147485096" r:id="rId4"/>
    <p:sldLayoutId id="2147485097" r:id="rId5"/>
    <p:sldLayoutId id="2147485098" r:id="rId6"/>
    <p:sldLayoutId id="2147485099" r:id="rId7"/>
    <p:sldLayoutId id="2147485100" r:id="rId8"/>
    <p:sldLayoutId id="2147485101" r:id="rId9"/>
    <p:sldLayoutId id="2147485102" r:id="rId10"/>
    <p:sldLayoutId id="2147485103" r:id="rId11"/>
    <p:sldLayoutId id="214748510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26" Type="http://schemas.openxmlformats.org/officeDocument/2006/relationships/image" Target="../media/image31.png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26.jp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5" Type="http://schemas.openxmlformats.org/officeDocument/2006/relationships/image" Target="../media/image30.jp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1.jpeg"/><Relationship Id="rId20" Type="http://schemas.openxmlformats.org/officeDocument/2006/relationships/image" Target="../media/image25.jpg"/><Relationship Id="rId29" Type="http://schemas.openxmlformats.org/officeDocument/2006/relationships/image" Target="../media/image34.jpeg"/><Relationship Id="rId1" Type="http://schemas.openxmlformats.org/officeDocument/2006/relationships/tags" Target="../tags/tag4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24" Type="http://schemas.openxmlformats.org/officeDocument/2006/relationships/image" Target="../media/image29.jpg"/><Relationship Id="rId5" Type="http://schemas.openxmlformats.org/officeDocument/2006/relationships/hyperlink" Target="http://www.bertagnolli.it/" TargetMode="External"/><Relationship Id="rId15" Type="http://schemas.openxmlformats.org/officeDocument/2006/relationships/image" Target="../media/image20.jpeg"/><Relationship Id="rId23" Type="http://schemas.openxmlformats.org/officeDocument/2006/relationships/image" Target="../media/image28.jpg"/><Relationship Id="rId28" Type="http://schemas.openxmlformats.org/officeDocument/2006/relationships/image" Target="../media/image33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10.jpeg"/><Relationship Id="rId9" Type="http://schemas.openxmlformats.org/officeDocument/2006/relationships/image" Target="../media/image14.png"/><Relationship Id="rId14" Type="http://schemas.openxmlformats.org/officeDocument/2006/relationships/image" Target="../media/image19.jpeg"/><Relationship Id="rId22" Type="http://schemas.openxmlformats.org/officeDocument/2006/relationships/image" Target="../media/image27.jpg"/><Relationship Id="rId27" Type="http://schemas.openxmlformats.org/officeDocument/2006/relationships/image" Target="../media/image32.png"/><Relationship Id="rId30" Type="http://schemas.openxmlformats.org/officeDocument/2006/relationships/image" Target="../media/image3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image" Target="../media/image36.emf"/><Relationship Id="rId7" Type="http://schemas.openxmlformats.org/officeDocument/2006/relationships/image" Target="../media/image40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emf"/><Relationship Id="rId5" Type="http://schemas.openxmlformats.org/officeDocument/2006/relationships/image" Target="../media/image38.emf"/><Relationship Id="rId10" Type="http://schemas.openxmlformats.org/officeDocument/2006/relationships/image" Target="../media/image43.emf"/><Relationship Id="rId4" Type="http://schemas.openxmlformats.org/officeDocument/2006/relationships/image" Target="../media/image37.emf"/><Relationship Id="rId9" Type="http://schemas.openxmlformats.org/officeDocument/2006/relationships/image" Target="../media/image42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auxiliaconsulting.it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it-IT" sz="100" dirty="0">
              <a:solidFill>
                <a:srgbClr val="FFFFFF"/>
              </a:solidFill>
            </a:endParaRPr>
          </a:p>
        </p:txBody>
      </p:sp>
      <p:pic>
        <p:nvPicPr>
          <p:cNvPr id="8" name="Picture 4" descr="pagina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60" y="-2670"/>
            <a:ext cx="9145588" cy="685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tangolo 8"/>
          <p:cNvSpPr/>
          <p:nvPr/>
        </p:nvSpPr>
        <p:spPr>
          <a:xfrm rot="10800000" flipV="1">
            <a:off x="4655090" y="2842585"/>
            <a:ext cx="42883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i="1" dirty="0">
                <a:ln w="1905">
                  <a:solidFill>
                    <a:srgbClr val="002060"/>
                  </a:solidFill>
                </a:ln>
                <a:solidFill>
                  <a:schemeClr val="accent1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Verdana" pitchFamily="34" charset="0"/>
                <a:cs typeface="Verdana" pitchFamily="34" charset="0"/>
              </a:rPr>
              <a:t>Company Presentation</a:t>
            </a:r>
          </a:p>
        </p:txBody>
      </p:sp>
      <p:sp>
        <p:nvSpPr>
          <p:cNvPr id="2" name="AutoShape 2" descr="data:image/jpeg;base64,/9j/4AAQSkZJRgABAQAAAQABAAD/2wCEAAkGBxQQEhUUEBQWFhUXGBgUFBQWFBgUFBYUGBcXFhUVGBUYHyggGBonGxgXJDEhJyksLi4uFx8zODMsNygtLisBCgoKDg0OGxAQGywlICQsLCwsLCwuNywsLCwsLCwsLCwsLCwsLCwsLCwsLCwsLCwsLCwsLCwsLCwsLCwsLCwsLP/AABEIAGICAAMBEQACEQEDEQH/xAAcAAACAgMBAQAAAAAAAAAAAAAABgUHAQMECAL/xABNEAABAwECBwsHCwMDAgcAAAABAAIDBAURBhIWITFUkwcVIkFRVWFxgZLRExcycpGxshQjNEJSU2J0gqHBMzXhc8LwQ2MkJWSDo9Lx/8QAGwEBAAIDAQEAAAAAAAAAAAAAAAQFAQMGAgf/xAA0EQACAQIDBQcDAwQDAAAAAAAAAQIDBBESUQUTFCExFRYyQVJhcQYzUyJikTSBobEjQsH/2gAMAwEAAhEDEQA/AH7CHCKeWp+Q2aGmYC+ad2eOAHiI43eK3wpxUc8zXKTxwRpbgHO/PPalY5504j/Jtv6GjQvXEJdIobt+bM+b13OVft04j9qG79w83rucq/bpxP7UN37h5vXc5V+3Tif2obv3Dzeu5yr9unE/tQ3fuHm9dzlX7dOJ/ahu/cPN67nKv26cT+1Dd+4eb13OVft04n9qG79w83rucq/bpxP7UN37h5vXc5V+3Tif2obv3Dzeu5yr9unE/tQ3fuHm9dzlX7dOJ/ahu/cPN67nKv26cT+1Dd+4eb13OVft04n9qG79w83rucq/bpxP7UN37h5vXc5V+3Tif2obv3Dzeu5yr9unE/tQ3fuHm+dzlX7dOJ/ahu/cjrSwOkicALRrjeL8855VVX21528lGMEb6Nqprm2cmTMvOFbtioPeGr6Im7gY+phkzLzhW7Yp3hq+iI4GOrDJmXnCt2xTvDV9ERwMdWGTMvOFbtineGr6IjgY6sMmZecK3bFO8NX0RHAx1YZMy84Vu2Kd4avoiOBjqwyZl5wrdsU7w1fREcDHVhkzLzhW7Yp3hq+iI4GOrDJmXnCt2xTvDV9ERwMdWGTMvOFbtineGr6IjgY6sMmZecK3bFO8NX0RHAx1YZMy84Vu2Kd4avoiOBjqwyZl5wrdsU7w1fREcDHVhkzLzhW7Yp3hq+iI4GOrDJmXnCt2xTvDV9ERwMdWGTMvOFbtineGr6IjgY6sMmZecK3bFO8NX0RHAx1YZMy84Vu2Kd4avoiOBjqwyZl5wrdsU7w1fREcDHVhkzLzhW7Yp3hq+iI4GOrDJmXnCt2xTvDV9ERwMdWGTMvOFbtineGr6IjgY6sMmZecK3bFO8NX0RHAx1YZMy84Vu2Kd4avoiOBjqwyZl5wrdsU7w1fREcDHVhkzLzhW7Yp3hq+iI4GOrDJmXnCt2xTvDV9ERwMdWGTMvOFbtineGr6IjgY6sMmZecK3bFO8NX0RHAx1YZMy84Vu2Kd4avoiOBjqwyZl5wrdsU7w1fREcDHVhkzLzhW7Yp3hq+iI4GOrDJmXnCt2xTvDV9ERwMdWGTMvOFbtineGr6IjgY6sMmZecK3bFO8NX0RHAx1YZMy84Vu2Kd4avoiOBjqwyZl5wrdsU7w1fREcDHVhkzLzhW7Yp3hq+iI4GOrDJmXnCt2xTvDV9ERwMdWGTMvOFbtineGr6IjgY6sMmZecK3bFO8NX0RHAx1YZMS84Vu2Kd4avoiOBjqw3iq4uFT2jU440CV3lGHoIPF2L3Db+LwqU1h7GHZYeGQyYGYVvqHvpaxoZUxi/N6ErPts8FcKUKkFVpvk/wDBG5xeWXU0blsQdFVTHO+WrmxncdzXXNHUM/tUi56pexrp+Y7qMbQQAgMICGtzCqkos1RM1rvsDhP7jc62QpSn0R5c0iAburWeTdjSjpMRu/bOtvC1DzvYjPY1vU9Y3GppWv5QDwh1tOcLTKnKHVHpST6EivB6BAc9bXxwNxppGRt5XuDR+6youXQw2kK9Zum2fGbvKl/qRucPboW5W1R+R43kTmZur0BOcyjpMR/gr1wtQb2JO2ThfR1WaGoYXfZccR3ddcVqlSnHqj0ppk4tZ6OC3bXjo4XTzX4jbr8UXnObhm7V6hByeCMN4LEU/OzQf97Z/wCVv4Soa97EPOzQf97Z/wCU4SoN7EbLCteOshbNDfiOvuxhccxu0LROLg8GbE8VicNv+m31f5K5rbH3V8E616MjFUEoEAIDRV1kcQxpXtYOVzgPettKjUqvCCbPMpRj1ZAVOHVGw3B7n+qwke05lZ09h3c1jhh8kaV5SRzt3QqXjEg/SPFbn9PXXt/J542mSVBhbSTG5soaeR4LPeodbZN1S5uOPwbY3NOXmTbXAi8G8cozhVzTTwZvWDMrBkWbRw3p4JXxPbJjMNxuaLr9ObP0q5t9iXFamqkcMGRJ3cIScWc3nDpvsyd0eK293brVfyeeOpkxYGEEVbj+SDhiXX4wu08igXuz6to1vPM30a0avhJdQDcCAEBhzgBecw5SspN8kYeCISvwtpITc6UOPIy9/uVjR2TdVeajh8midzTj5kcd0Kl5JO5/lS+711h5fyauNpnXSYbUchu8oWH8bS0e3QtFXYt3T/64/B7jd0peZPQTtkGMxwcOVpBHtCrJ05weElgSE0+aNi8HrA1Vc4iY57tDWlxu03AXle6VN1JqK8zzJqKxYq+cOm+zJ3R4q77vXXsROOph5w6b7MndHind669v5HHUw84dN9mXujxTu9de38jjqYecOm+zL3R4p3euvb+Rx1M2RboFITcfKN6Sy8fsvM/p+6iseX8mVe02MFn2nFUC+GRrxx3HOOsaQqqta1aLwqRaJEKkJ9Gda0GwEAIAQEXa2ENPS5ppAHfYHCd3RoU222fXuPBHlqaaleEOrIdu6DS36JAOXE/i9WD+n7pLHl/Jo42mT1l2vDUi+GQO5RocOtpzhVdxZ1rd4VI4EmnVhPws7lGNgID4mkDGucdDQSeoC9eoQcpKK8zDeCxFPzh032ZO6PFXi+nrl6EPjqYecOm+zJ3R4rPd261X8jjqYyWTaDamJssd4a6+6/Mcxu/hU9xbyoVHTl1RKpzU45kda0HsEAu24fJ19nStzOM3kj0sfcCD7Suk2DNuNSHlhiV94sHFjBuU/RZfzVR8avrnxL4IlPoOajmwEAIBE3UMMjQxiGA/PyC/G0+TZoxruU8Sk29HO8X0NdSeBRc0rnuLnkucTeXE3knlJKs0sOhGPhAdNnV8lPI2SF5Y9pvDgf2PKOhYlFSWDMp4HoTAPCgWjT45uErODK0aA7icOgjOqmtSdOWBJhLMhaw53TG05dDRXPkGZ0pzsYeRv2nfst9G2zc5HidTDkiorStKWpeXzyOkceNxvu6hoHYp0YKPQ0ttnIvZgEALAG/BTdCqaIhr3GaHjjeb3Afhec46tCj1beE1oz3GbRYWG1uw11jzS07rxwAR9ZjsdvBcOIqLSpyhVwZtlJOPIo9WRHMLIPQm5V/bIf1/EVU3P3GSqfhJC3/Tb6v8lcrtj7q+CxtfCyMVQSQQCdhbhoKcmKnudLoc7S1nR0u6F0GzNiyr/wDJV5R/2Qbi7UP0x6lb1tbJM4ule57jxk+4aAuwo21OissI4FXKcpPmznW48gsgEBMWFhJPSEYji5nHG43tI6Ps9irbzZdG5XNYPU30riVN8i1bAtyOsjx4zcRmew+k0+HSuHvbGpazyz6eTLejWjUWKKqwv+m1Hr/7Qu52V/R0/j/0p7j7siHViaSwtynRP1s9xXI/UvigWWz/ADH9csWQICHwiwhiomXvzvPoRjSenoHSp9js+pdywj082aK1eNNcyrbbwknqz8465vFG3M0dfL2rt7PZlC2X6Vi9WVNW4nU6vkRCsDQCAEB2WbaktM7GheWnk0tPW3QVGuLOjXjhNGyFWUHimWZgphgyqujluZNxD6r/AFenoXG7S2PO2/XDnH/RaW90p8n1Ju3vo0/+k/4Sq6y/qIfJvrfbZRgX0xdCgBAZWQCAwgN1HVvheHxOLXDQR/PKOhaa1CFaLjNYo9RnKLxRb2CNvithvOaRvBkHTxOHQVwO1LB2lXBeF9C6t6+9j7k6qwkAgFfDrCM0kYZEfnZL7j9hvG7r5FdbG2dxM80/Cv8AJDuq+7WC6lUPeXElxJJzkk3knpK7qEIwWEVyKhtt4s+V6MG6jqnwvD4nFrhnBH/M4WqtQhVhlmsUeozcXii4sFbbFbAH6Ht4Mg/FyjoK+fbSsnaVsnl5F3b1t5HEmVXm85rS/oyeo74St9t92PyeKnhZQzdC+nx6I55mUBcOAf0GH9XxFfPds/1cy7tPtoYFVkkEAuYTfSrO/NM94XRbA8VT4IN70j8jBuU/RJfzVR8a6C58S+EQqfQdFHNgIDXUTBjXOebmtBc48gAvJRLF4GMcDzPhRbDq2qlndoc65g5IxmYPYrmnDJHAiyeLxIpezyCAwgGzc1toU1WGSH5qoHkZBfd6WZrujObu1aLiGaOK6o9weDIjCix3UVVLA7Q13BPKw52n2H9lspSzQTMSWDItezyYQAgMoAQG6Crexr2NcQ2QAPbxOAN4vHWsYJ8zOJpWTAID0HuVf2yH9XxFVVz9xkqn4SQt/wBNvq/yVyu2Pur4LG18LIxVBJFXDzCH5LGI4zdLIMx+yzjd18QV3sbZ/EVM8/CiHd18kcF1ZVJK7pRUVgin6mFkAjaXNg2upngXljwOUscB7blqVem3gpI9ZJaGpbep5BZB32Lar6SVskfF6TeJzeNpUO8tIXNJwl/Y2UqrpyxRKYZ0oMjaqM3xVAxgfsvAAc0+xQtk1nGLtp+KH+jbcx5510YuK4IxYW5Ton62e4rkvqXxQLPZ/mP65YsSOt+1m0kLpX57szW/acdAUuytJXNVQRqrVVTjiymLQrn1EjpJTe53sA4gBxBfRLe3hQpqEEUc5ubxZzreeDCN4A2tp3kXhjyOUNJHtuWt16aeGKPWSWhqWxNPoeTKAy1xBBBuIzgjSCsSipLCXQynhzRZdiYQ/LKKdj/6zInh34m4pudd71xt3s/hbyMo+FstKdbeUmn1KyC7NdCqBZA2WNgNJUwsmbMxoeCQ0sJIuJGm/oVBdbdhQqum49CZTs3OObE7fNtL9+zZu8VG7yU/QzZwEtSGwiwSlomh7nNewm7GaCLjxXgqxsNr0ruWRLBmitbSpLFi+rcjDVub1ZZV4vFIxwI6Rwgf2PtVD9QUVO2zaMmWUsKmBa64YuDD3AAkm4AXk8gGkrMYuTwRhvBFJYR2oaqofLxE3MHIwZm+Pavo+zrVW1uoefmUVepnm2RqnGkwgBAM2AFrfJ6kNceBLwDyB31T7c3aqXblpvqGddYku0q5J4Poy21wZcnNaX9GT1HfCVvtvux+TxU8LKHboX06PQ58FkwXDgH9Bh/V8RXz3bH9XIu7T7SGBVZJBALmE30qzvzTPeF0WwPFU+CBe9I/IwblP0SX81UfGugufEvhEOn0HRRzYCArzdjt7yFMKdh4c/pXaRE0gu9pze1SrWnjLMaqssFgUirIjggJSrsGWKlhqnD5uVzmt5Ri6Ceg3Ou6l4VROTienHliRa9nkEA/YUf+ZWbBWtzywfMVPLd9Vx/Y/qUWn/x1HDyfQ2y5xxFCwrGlrZmwwNvcc5J9FreNzjxBSJzUFizWli8C5rB3LaOBo+UAzycZcSGX9DAdHXeq6d1KXTkb1SXmS9VgFZ8jbjSsHS29h9rSF4VeovM9buJWmHW5u6jaZ6UmSEZ3sdnkjHLePSb7lMo3Klyl1NU6eHNFekqWajcylkLC8McWDS/FOKOLO7QvOKxwM4GpZMAgPQe5V/bIf1fEVVXP3GSqfhJC3/Tb6v8AJXK7Y+6vgsbXwsiybs5VSli8ESW8EUjhDaRqqiSQ6CbmdDBmb/zpX0jZ1sre3jD+SgrTzzbI5TTUTGDOD762S5vBY3038nQOUqu2jtGFpDF835I30KDqv2LVsiwIKUARMF/G88J5PLef4XD3O0K9w8Zy/sW9OhCC5IkyoabRuwQvYQYIwVQJa0Ry8T25gT+IaCFa2O161vLBvGOhFrWsJ9OpVVdZ0kMroXtOODdcATfyEcoK7ejd0qtJVE+TKmVKUZZSRoMEqubREWjlk4A/fP8AsotfbFrS6yx+DZC1qS8iYqaWOlo5qaoqI3SX48bGXuMcnITxX/yq2lVqXF3GvSg0vN6o3yjGFNwk+YlrpSAWFuU6J+tnuK5L6l8UCz2f5j+uWLEqzdItTytR5IHgxC48heReT2C4e1dv9P2qp0d61zl/oqL2pmnlXkKKvyEdNnUL6iRsUYvc43DkHKT0LRcXEKFN1J9Ee4Qc5YItjB/BKClAJaJJON7hfn/CNAC4W92tWuJNJ4R0LilbRprpzGAKrxZJwIy17Agqm3SsF/E8ZnjtCmW1/Xt3jB/2NVShCouaKnwksJ9FLiOztOdj+Jw8Rxrudn38LunmXVdUU1ai6UsGRSsDSSWDlommqI5Pq34rxysdmd49ihbQt9/QcfPqjbRnkmmfWE9ninqZGN9EnHZ6js48Oxedm199bpvquT/sZrwyTwIpWBpH3BzDeGmpo4nslLmAglobdnJOa93SuUvtiVq9eVSLWDLGjdxhBRaJHzj0/wB3N7Gf/ZRO7txqjbx8NCBwuwxbWReSiY5rbw5xfdebtAABKtdl7GlbVN5N8yNcXSqLKkJ66EhDFufxl1dHdxBzj1XXfyFTbdko2j9yVZrGoW+uBLoVN0W1vI0/kmnhy8HqZ9c/x2q82Fab6vnfSP8Ash3lXLDDUqld2U4LDaSxA6Wvgn5Kz2SAfOt4cvquuvH6c37rm7Xa2e+cG/0vkidUtstFPzEtdIQTIPJ2I4prBmccC6cFLV+VUzHn0hwH+uBnPbp7V842lau2ruPl1ReW9TPDE7rS/oyeo74So9t92PybKnhZQ7V9Oj0OfBZMFw4B/QYf1fEV892x/VyLu0+0hgVWSQQC5hN9Ks780z3hdFsDxVPggXvSPyMG5T9El/NVHxroLnxL4RDp9B0Uc2Hy9wAJOYDOT0IDzbhtbhrqySUHgA4kf+m0kA9uc9qt6MMkMCJN4sgltPJIWBZbqyoigZpe4Ankbpe7saCvE5ZYtmUsXgegsIMHI6igdSNFwDA2L8LmD5s+0D2lVcKrU8xJlHGOB5wmiLHOY8XOaS1w5HA3Ee1W6eKxIp8IBx3M7Ta2d9LN/RqmmJw4g8ghh/cjtCj3EeWZdUe4PyLO3NsFd74pfKD5x8jhjf8AbY4iP2jhdqhV6udo3QjgOK0GwygPl7QQQReDmI4iDpCIC7Z2AtBTnGZTsLr7733vI6sbMFtdecurPChFHHupMDbLmAAA4GYC4em1erfnURip4Tz8rUjAgPQe5V/bIf1fEVVXP3GSqfhJC3/Tb6v8lcrtj7q+CxtfCxZwnqfJUkzxpDDd25v5UTZ9PeXMI+57rywptlIhfSuhQmb0Bc2B9niCkiAGdzQ9x5XOzr51tS4de5k9ORe21NQpomlXG8EAID5xBffcL+W7P7V6U5JYY8jGCPpeTJSuF/02o9f/AGhfRdlSjwdPn5f+lFcJ72REKxNBYW5Ton62e4rkvqXxQLPZ/mP5K5eKxaRYPoUPaU5klkefrPcf3Ny+nWsFToxjojn6jxk2cy3ngsXctoBiSTEZyfJtPIAAT+5/Zcj9R3DzxpLp1LOwhych8XLliCAEAu4e0Amo3m7hR/ONPVpHaL1bbGuHSuoryfIjXcFKm/YqEL6AUgFGsQMmFxx46OXjfAA7rb/+ql2V+ipVp6SJVxzjGXsLSuyKCwDKAwgBAWhue2CIWGdzmufILhinGDW6br+XwXFbdvnVnuksEv8AJbWdHKsw4krn0sXgid7lMYXWr8qqXvB4DeBH6o4+03lfQ9k2qt7dLzfNlHc1M82QqsiOMGA9k/KaluML2R8N/Jm9Edp9yqds3e4t2l1fJEm1pZ5/Bb00Qe0tcLw4EEcoOYrgoTlCSkuqLprFYFIW5ZxpZ3xH6p4J5WnO0+xfSLG5VxRjNFDWp5JtHApZqG7c4tbyNR5Jx4MuYdDxo9ovHsVBt+03tHeR6x/0TbOrlll1LKtL+jJ6jvhK4+2+7H5LSp4WUO1fTo9DnwWTBcOAf0GH9XxFfPdsf1ci7tPtIYFVkkEAuYTfSrO/NM94XRbA8VT4IF70j8jBuU/RJfzVR8a6C58S+EQ6fQdFHNgj7rNvfJaMxsN0k/AHKGfXd7M3apNtTzTx0NdSWCKFVmRgWQW7uJ2Dc2SseM7r4ovVB4bu05uwqvu6n/VG+lHzLUUI3FHbsVg/J6oVDBwJ7y7kErbsb2jP7VZWtTNHK/Ij1Y4PEr9SjUfTHlpDmm4gggjSCDeD7UfMHpTAu2xXUkU31rsWQckjczvHtVPVhklgS4PFE4tZ6BACAwgFLdW/tk/6Pjat9t9xHip4Tz4rUiggPQe5V/bIf1fEVVXP3GSqfhJC3/Tb6v8AJXK7Y+6vgsbXwsUsM48ainA+xf7CCtGy5KN1Bs9XKxpsphfRiiAowXnYU4kpoXDQY2+4L5lewcK84vVnQUWnBNHcoxsFDDvCKajdEIcW54cXYzcbQW3Xe1X+xtnUbtSdTyIV3XnSayitl/Wcsez/AMq77vWnv/JE46qGX9Zyx7P/ACnd609/5HHVQy/rOWPZ/wCU7vWnv/I42qSeC+Es1VUYszYi0Me95EYB4I5eu5RL/Z1K2pJ028cUlzNlGvKpLCWAjSuvcTykn910dJYQSehAl1Y/7lOifrZ7iuW+pfFAsdn+Y/OGZcxHxIsX0KDnZiuc06Q4g9hIX0+jJSpxa0OeksG0fC2nks/cvnBpnt42yEnqIBH8rifqKm1cqWqLaxksmA4rnycCAEBE4WziOjnJ+wQOs5gP3U/ZkHO6glqabiSVN4lKhfRyhAoBkwo4NNQsOkRF3eIuVLs39VxWl7kqvyhFC2roiggBACACgJOwLdko5A6MnFv4bOJw483EelQL+wp3UGpLn5M3Ua0qb5FiYY282OjDoznnGKzlxSOEfZ71yey7CU7vLNco9Szua6VLFeZU4XdlMZKAtzAKyfk9MC4cOThu5QPqt9nvXAbZu9/cNLouRdWlLJD3YyKoJQj7ptk48bahozs4L/UJzHsPvXS/T15lm6L8+nyV99SxWZFbLsirPqN5aQWm4g3g8hGgrxOCnFxfmZTweKLmobTFVRGUaTG4OHI8NOMPavntW2dveZHr/gu41FOliUu1fQ49CkBZMFw4B/QYf1fEV892x/VyLu0+0hgVWSQQC5hN9Ks780z3hdFsDxVPggXvSPyMG5T9El/NVHxroLnxL4RDp9BzKjmw867otvfLq17mm+OP5qPkuaTjO7T/AAra3p5IEWcsWLK3Hg6bLoHVM0cMY4UjgwdF5znqAvPYvMpZYtmUsWenLIs9tNDHDGLmxtDR2DOesnP2qnnJyliyWlgjsXkyL+HNhiuo5YgOGBjxf6jc7R26O1baM8k0zxOOKPN7mkEgi4jMRyEZiFbkUwgHHc3ww3ulLJbzBIRj3Zyx2gPA4xdpCj3FHeLl1NkJ5S+aOrZMwPicHsdnDmm8FVjTi8GSE8TesGROw8w4ioI3MjcH1Lhcxgz4l/138gHJpKkUaDm8X0Nc5pFO2dhnXU5vjqZDnvLXnHaSc5zO0dinyoQfkaM7RLWzujz1lK+nnjZe7F+cZe05iDnbnB0dC8QtowlmR6dRtYCWpBrBAeg9yr+2Q/q+IqqufuMlU/CSFv8Apt9X+SuV2x91fBY2vhZD1cAkY5h0OaW+0XKsozyVFLRm+axTRQ9RAY3uY7S0lp6wbl9Oo1FUgprzRz8o5W0fC2HkeNz/AAmbF/4ec3NJvjcdAJ0tPJedC5jbmzJTe/prn5osLS4Uf0SLIXINNdS0E/D3B+esdCYA0hgcHXuDdJbd7lf7F2hRtVJVH1IN3QlUayibX4IVMDDJKI2tGkmQewDjK6Khti3rTUIYt/BBnbTgsWQIVqRwQDLgyPI0tXUH7HkGes/T7wqTaP8Ay3NKgtcWS6H6YSn/AGFkK7IhYW5Ton62e4rkvqXxQLOw8x/XLFiU5hvQGCsk+y/5xvU7T+96+g7GuN9arVcikuoZajIFWxGJ3A+3fkc17v6b+DIOTkd2Kp2tYcVR5eJdCTbVt3L2LhgmbI0OYQ5pF4IzghcDOEoSyyXMuoyUlij7XgyCzg30D5FZboWEbZyIITexpve4aHPGgDlA967HYWzXSW+qdX0Kq8rqTyxEtdKQDqsyjM8rIm6XuDezjPYL1Guqyo0ZTfke6cc0kiTw0qxJUuaz0Ig2Fv6Mx/e9RNkUnChmfWXP+TbcyxngvIglZkceMH8B46mnjmdK9peCSAG3C4kcfUuZvdu1KFaVNRXIsKNnGcFLEkPNtF9/J3WqJ3kq+lGzgI6kHhXgd8jjErJC9l4a4OABF+g5tIVnszbPFVN3NYMj17XdxzJimr4hmUAx2kfKWZTOOmOR8XYbyB+ypbdZNoVFqkyVPnRXsLauyKTOCVlfKqljCOAOHJ6reLtNw7VWbVulb27a6vkjfb0880XQF88bbeLL0FgGmrpmyscx4va4FpHQVspVHTmpx8jzOKlHBlHWnROp5XxP0sJHWOI9oX0u1rqvSVReZQVIOEmmcqkHgcNz60iDLSk5pmuLL9HlMUi7tHuXPbbtl+muvJ8/gm2lTrDUUXxlhLXC4tJaRyEZiFfU5KcVJdCHJYPA+V6MFw4B/QYf1fEV892x/VzLu0+2hgVWSQQC7hN9Ks780z3tXQ/T/iqfBAvekfkn9yn6JL+aqPjXQ3PiXwQ6fQ37plv/ACKifim6SX5qPlz+k7sbf+yxb088zNSWCPPStSKZQFpbilg4z31jxmb83F6x9N3YLh2lQrupyyo3Uo+Zb6gG8EBhAUVusYMGlqDURj5mYkm7QyX6w7dPtVlbVc0cH1RGqRweIiKUawQHZZlrT0pvp5nx36cRxAPW3Qe1eZQjLqjKbRI1OGdfI3FfVS3cdzgy/taAV4VGmvIznZBHPnOnSTxkrajyYQAsgysAEB6D3Kv7ZD+r4iqq5+4yVT8JIW/6bfV/krldsfdXwWNr4WRiqCSVpuk2KWSCoYOA+4Pu4n8R7f4XY7AvlKG4k+a6FVe0cJZkJS6UgGLkBOWRhXU0oDWPxmDQyQYwA5AdI9qq7rZFtcPFrB+xIp3NSHRkxJujTkcGKIHlOMR7LwoEfpyinzkzc7+eHQWrWtiaqdfO8uu0N0NHU0K4tbGjbLCmv7kWpVnPxM4VLNZ9RRl5DWi9xIAA0knMAvM5qEXKXRGUsXghkwqcKeKGjYc7B5SYjjldnu7AVTbNTr1Z3UvPkvglV3kiqa/uLCuyITuDWEr6EPxGNfj3X4xIuuv5FV7Q2ZG8acpYYEihcOl0RN+ciX7mPvOVb3ap+tkjj5aHHXYaicgzUkDyMwLrzcOi9b6Ww3S5QqtHiV3m6xRpwpbG6npZY4WRGQPLgwXDMbh1rZs11I3FSlKTlhqea+VwjJLDEWVdkQk7Ht6ek/ovubpLHcJhPVxdig3WzqFz41z1N1OvOHRjE3dHnuzwxE8oLgPZeql/TdHHlNknj54dCHtfC2pqQWveGMOlkYxQR0m8k+1T7XY9tbvMli/c0VLmpPliQStSOCyB6wOsd0NPNVuFzvJv8jfxDFN7+3iXL7UvVVrxt4vljzLC3pOMHUYjE35zpOcnpXTRSSSRAfUwvRgcrDw5+TQMh8jjYgIxse6+8k6Lulc5ebC4is6mfDEnUrzJFRwO7zlf+n/+T/Cjd2v3/wCDZ2h7ELhNhg+tYIwwRsvvOfGLiNGfiCsdnbHhaT3jeLNFe6dRYYCyroiGUAx1YxLLgB0vne8dQBCpaX69oza8kiVLlQXuxbV0RS1dzmyfI0/lXDhy8LpDBmaO3T2rhdu3e+r5F0j/ALLizpZYYvzGxUZMBACAr/dPsn0Klo5I5P8Aaf49i6r6evMG6MvlFbfUv+6K+XWlabaad0b2vYbnNIcD0haqtKNWDhLzPUZOLxRPYZQNeY6uIcCdoLvwyj0wf+cRVXsqo45refWL5fBIuYp4TXRi4rgijVYuG0lLC2JsTHBt9xLiCbyTxdaorvYcLiq6jk1iTKV26ccqR3eciX7iPvOUbu1T9bNnHy0PqHdGlc5o8jHnIHpO4zcvFT6cpxg5Z3yRmN9JtLAZMJT/AOJs380z3tUXYKwnUXsbLzmojBuVfRJfzVR8av7nxL4IdPoVlup298rrXNYb44b4m8hcDw3e3N+lTLanlh7s1VJYsTlINZuo6Z0sjI2C9z3BjR0k3BYlLBYhLE9NYO2S2jpooGaGNAJ5XaXO7TeVTVJZ5NkyKwWBJLyZBACA47Vs2OqidFM3GY8XEe4g8RHKsxk4vFGGsepQWGmBM1nPJuL4CeBKBo/C/kP7FWlKupr3I0oNCut54BACAEBtpKV8zwyJpe92YNaLyVhtJYszhiWDX4BihsyaeoudUEMuAziIFzbwDxu5Sosa+epguhscMI4srlSzUCA9B7lX9sh/V8RVVc/cZKp+EkLf9Nvq/wAlcrtj7q+CxtfCyMVQSTTWUrZmOjkAc1wuIK2UqsqU1OPVHmcVJYMqPCjBiSjcSL3RH0X8n4Xch6V3mzdq07mKT5S0Kavbypv2IFWxGBACAEABt5uGcnQBpJWHJRWLMpYlk4C4JmG6eoHD/wCmw/U/Efxe5cdtna29/wCGk+Xm9SztbbL+qXUi902yiyVs7RwXgNceR40X9Y9ym/T12pU3RfVdDVfU8JZkJS6UgAgBAYWQN1r2fJJZ1I9jS5rGvx7s5ALjcbuTMudtrinTv6sZvBvoTakHKjFoUV0JCMoAQAgMI3qBxwPwOdORLUAtiGcMOYv5M3E33rndq7ZjTTpUni9dCdbWrk80uhYFttApZgBcBE8ADQBilctZtu5i3qWNVYU2UcF9LRQGUAIAQAgBAdVlWc+plbFGM5Oc8TRxuPQFHurmFvTc5GynTc5YIlML61jnsghN8UDfJtPE531ne1QtlUJKLrVPFN4/2NtxNNqK6I4sHbMNVUMi4ib3nkYM7vDtUjaN0rehKfn5GuhTzzSLuY0NAAFwAuA5AOJfN5Scniy+SwWBlYMggBActp0TaiJ8T9Dxd1ch9q321Z0aqqLyPFSClFxKOq6Z0T3RvFzmEtPWF9KoVVVpqa8ygnFxeDNRW08jNgyRUwTUbjwj89AeR7c7mjrA96pNoRdvXhdR+GS6DzwdN/2Fki7McxGYjkKuoyUliiK1gCyYBAbKX02es33haq/2pfDPUPEi2MJPpNm/mme9q5LYf3Kvx/6WV54YkhgQ6be6rbSgGcVNQ1oLg25xcM5J0XA39i6CthvFj0wIUMcrwEY7l9o8cbNq1SuKpnjdyMea+0fu2bVqcVTG7kNe5zufz0tV5esa0YjfmgHB97zmLs2i4e9aK9wpRwie4QafMtRQjcCAEAIAQHxNEHgtcA5pFxBF4I5CCieAELCDcqpZyXU7jA48TRjR3+pxdhUqndSj15mp0k+gm1m5LWsPzbopBy4xYfYVIV3A8bpnLHuW2gTnZGOkyj+FniqZjdyJ6ytx15INVUADjbG28953gtcrz0o9KlqWLg/gxTULbqeMA8bznkd1uOfsUSdWU+ptjFI5sPbKkq6KWGAAvdi3AkNGZwJzlZoyUJYsTWKKi819o/ds2rVP4qmaN3IPNfaP3bNq1OKpjdyLewCsqSkoooZwA9uNeAQ4Z3EjOFArTUpto3wWCPu3/Tb6v8lcvtj7q+CwtfCyMVQSQQHzLGHAtcAQcxBF4I6l6jNxeMeTMNJ9RRtfACGUl0DjE48V2Mz2cSvbXb9akstRZkQ6llGXOPIW6nc/qm+gWPHKHYv7FXFP6htpdU0RZWVRdDmbgNWH/ptH/uNW57dtNTxwdQkaLc6md/VkYwcgvef4CiVvqOkuUItm2NhJ9WN9h4KU9Jc5rcd/3j85HUOJUF5tWvc8m8FoibStoU+fmTqrCQaK2kZMx0crQ5rhcQf+aVto1p0ZqcHg0eZQUlgyvrV3O5ASaZ4c3ia/M4dF+grqrb6ig0lWXPVFbUsWvCyJOA9b923aNU/t201NPB1dAyIrfuxtGp27aajhKugZEVv3Y2jU7ctNRwlXQsnBeifBSxRSi5zQQ4X3/WJ09q4/aFeNW5lUg+RaUIONNRZHWzgTT1BLmjyTzxsAxSeluhS7TbdxQ5P9S9zVVtIT5rkKtXueVDf6b2PHaw/uryl9R0JeOLRElYzXRnCcB637tu0apPbtph1NfB1NDso9z2od/UcyMdeOfYFHq/UVCPhTZ7jYzfUbbEwKp6chzh5V4+s8ZgehuhUN5tqvX5LkvYmUrSEOb5jKqclnLa0JkglY3O5zHNA6S0gLfbTUKsZS6JnipFyi0iqxgPW/djvtXbrblpqVHCVNAyIrfuxtGp27aajg6ugZEVv3Y2jU7dtNRwlXQMiK37sbRqdu2mo4SroZbgNWH/ptHXI1Ye3bReY4OroSlBucykgzStaOMNGM726AoVf6jglhTjz9zdCwl/2Z31tjVEUZhoIMRrsz5nSN8q8dd+YKJRvKFWaq3U8Wui8kbJUpxWWmhbyHrfuxtGq57ctMOpF4OroOWAeDj6Rr3zgCRxxQAQbmDpHKfcFzu2dpRupKNN/pX+yda0HTWMhsVGTAQAgBACARMOMFJaiYS0zQS4XSC8NzjQ7Ppze5dPsfa1OhTdOq/gr7q2c5Zoi5kRW/djvtVv27aakXg6uh0WdgnXQSskZGMZhBHzje0aeMLRc7Ws61J02+p7hbVYyTwJDCXAqaSZ0tO1tz+E5hcAWvOdw5DnUbZ+26VOlu6rfLz9j3WtJOWaJD5EVv3Y2jVYdu2mpp4OroGRFb92No1O3bTUcJV0PunwKrA5pMYuDgTw26AQVrq7btZQkk/IzG0qJp4DxhFnq7NaNPylpu6Bi3lVOwvFUl5YEm86RRJ2gyWx6uWpijdLR1Bx52MF7oZeOQNGkFdAmqscrfNEN/peK6E3TYfWc9ocKqMdDiWOHWCFqdCovI9KcTblxZ+tw99NxU0M546hlvZ+tw99NxU0GeOoZb2frcPfTc1NBnjqGXFn63D303NTQZ46hlxZ+tw99NzU0GeOoZcWfrcPfTc1NBnjqGXFn63D303NTQZ46hlxZ+tw99NzU0GeOoZb2frcPfTcVNBnjqGW9n63D303FTQxnjqGW9n63D303FTQZ46hlvZ+tw99NxU0M546hlvZ+tw99NxU0GeOoZcWfrcPfTcVNBnjqGXFn63D303FTQZ46hlvZ+tw99NxU0GeOoZb2frcPfWNxU0GeOpD2zhdRPeC2qiObid0qj2pY16lROMWyXb1oRXNkflRR6xH3lV9mXX42SOIp6hlRR6xH3lnsy6/GxxFPUMqKPWI+8nZl1+NmOIp6hlRR6xH3ljsy6/GxxFPUMqKPWI+8nZl16GZ4mnqGVFHrEfeWezLr8bHEU9Qyoo9Yj7yx2ZdehjiKepnKij1iPvJ2ZdehmOIp6mMqKPWI+8nZl16GOIp6hlRR6xH3k7MuvQzPE09Qyoo9Yj7ydmXXoY4mnqGVFHrEfeWezLr8bHEU9Qyoo9Yj7yx2ZdehjiKeoZUUesR95Z7MuvxscRT1M5UUesR95Y7MuvxscTT1MZUUesR95OzLr8bHEU9TOVFHrEfeTsy69DHEU9Qypo9Yj7ydmXX42Y4inqYyoo9Yj7yz2ZdehjiKeoZUUesR95Y7MuvxszxFPUMqKPWI+8s9mXX42OIp6hlRR6xH3k7MuvxscRT1DKij1iPvLHZl1+NjiKeoZUUesR95OzLr8bHEU9Qyoo9Yj7ydmXXoY4inqZyoo9Yj7yz2ZdehjiKepjKij1iPvLHZl16GOIp6hlRR6xH3k7MuvxsxxFPUMqKPWI+8nZl16GOJp6mcqKPWI+8nZl16GOIp6hlTR6xH3k7MuvQxxFPUxlRR6xH3k7MuvQzPEU9Qyoo9Yj7yz2ZdfjY4inqGVFHrEfeTsy6/GxxFPUMqKPWI+8nZl1+NjiKeoZUUesR95OzLr8bHEU9TOVFHrEfeWOzLr8bHE09Qyoo9Yj7ydmXXoZjiKepjKij1iPvLPZl1+NmeIp6hlRR6xH3ljsy6/GxxFPUzlRR6xH3k7MuvxscRT1DKij1iPvLPZl1+NjiKeppqcMKNgvEzXniay9zieIABe6eyLqcsMuHyeZXVNLHE68DbHmqqkV9WwxsYC2lhcOEAcxkcOI3e9dNb20bSlu4vFvqyBObqSzPp5FhEL0BZtmxKYyXmnhJIvJMTCT23KTTnLDqa2liR+8VNq0GxZ4L3nlqecEG8VLq0GxZ4JnlqMEG8VLq0GxZ4JnlqMEG8VLq0GxZ4JnlqMEG8VLq0GxZ4JnlqMEG8VLq0GxZ4JnlqMEG8VLq0GxZ4JnlqMEG8VLq0GxZ4JnlqMEG8VLq0GxZ4JnlqMEG8VLq0GxZ4JnlqMEG8VLq0GxZ4JnlqMEG8VLq0GxZ4JnlqMEG8VLq0GxZ4JnlqMEG8VLq0GxZ4JnlqMEG8VLq0GxZ4JnlqMEG8VLq0GxZ4JnlqMEZ3iptWg2LPBM8tRgjG8VNq8GxZ4LOaWowQbxU2rQbFngsZ5ajBGd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xvFTatBsWeCZ5ajBErYNj07HFzYIWuF1xETAR1EBa6spYdT1FIYVHNh//9k=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4" name="AutoShape 4" descr="data:image/jpeg;base64,/9j/4AAQSkZJRgABAQAAAQABAAD/2wCEAAkGBxQQEhUUEBQWFhUXGBgUFBQWFBgUFBYUGBcXFhUVGBUYHyggGBonGxgXJDEhJyksLi4uFx8zODMsNygtLisBCgoKDg0OGxAQGywlICQsLCwsLCwuNywsLCwsLCwsLCwsLCwsLCwsLCwsLCwsLCwsLCwsLCwsLCwsLCwsLCwsLP/AABEIAGICAAMBEQACEQEDEQH/xAAcAAACAgMBAQAAAAAAAAAAAAAABgUHAQMECAL/xABNEAABAwECBwsHCwMDAgcAAAABAAIDBAURBhIWITFUkwcVIkFRVWFxgZLRExcycpGxshQjNEJSU2J0gqHBMzXhc8LwQ2MkJWSDo9Lx/8QAGwEBAAIDAQEAAAAAAAAAAAAAAAQFAQMGAgf/xAA0EQACAQIDBQcDAwQDAAAAAAAAAQIDBBESUQUTFCExFRYyQVJhcQYzUyJikTSBobEjQsH/2gAMAwEAAhEDEQA/AH7CHCKeWp+Q2aGmYC+ad2eOAHiI43eK3wpxUc8zXKTxwRpbgHO/PPalY5504j/Jtv6GjQvXEJdIobt+bM+b13OVft04j9qG79w83rucq/bpxP7UN37h5vXc5V+3Tif2obv3Dzeu5yr9unE/tQ3fuHm9dzlX7dOJ/ahu/cPN67nKv26cT+1Dd+4eb13OVft04n9qG79w83rucq/bpxP7UN37h5vXc5V+3Tif2obv3Dzeu5yr9unE/tQ3fuHm9dzlX7dOJ/ahu/cPN67nKv26cT+1Dd+4eb13OVft04n9qG79w83rucq/bpxP7UN37h5vXc5V+3Tif2obv3Dzeu5yr9unE/tQ3fuHm+dzlX7dOJ/ahu/cjrSwOkicALRrjeL8855VVX21528lGMEb6Nqprm2cmTMvOFbtioPeGr6Im7gY+phkzLzhW7Yp3hq+iI4GOrDJmXnCt2xTvDV9ERwMdWGTMvOFbtineGr6IjgY6sMmZecK3bFO8NX0RHAx1YZMy84Vu2Kd4avoiOBjqwyZl5wrdsU7w1fREcDHVhkzLzhW7Yp3hq+iI4GOrDJmXnCt2xTvDV9ERwMdWGTMvOFbtineGr6IjgY6sMmZecK3bFO8NX0RHAx1YZMy84Vu2Kd4avoiOBjqwyZl5wrdsU7w1fREcDHVhkzLzhW7Yp3hq+iI4GOrDJmXnCt2xTvDV9ERwMdWGTMvOFbtineGr6IjgY6sMmZecK3bFO8NX0RHAx1YZMy84Vu2Kd4avoiOBjqwyZl5wrdsU7w1fREcDHVhkzLzhW7Yp3hq+iI4GOrDJmXnCt2xTvDV9ERwMdWGTMvOFbtineGr6IjgY6sMmZecK3bFO8NX0RHAx1YZMy84Vu2Kd4avoiOBjqwyZl5wrdsU7w1fREcDHVhkzLzhW7Yp3hq+iI4GOrDJmXnCt2xTvDV9ERwMdWGTMvOFbtineGr6IjgY6sMmZecK3bFO8NX0RHAx1YZMy84Vu2Kd4avoiOBjqwyZl5wrdsU7w1fREcDHVhkzLzhW7Yp3hq+iI4GOrDJmXnCt2xTvDV9ERwMdWGTMvOFbtineGr6IjgY6sMmZecK3bFO8NX0RHAx1YZMy84Vu2Kd4avoiOBjqwyZl5wrdsU7w1fREcDHVhkzLzhW7Yp3hq+iI4GOrDJmXnCt2xTvDV9ERwMdWGTMvOFbtineGr6IjgY6sMmZecK3bFO8NX0RHAx1YZMS84Vu2Kd4avoiOBjqw3iq4uFT2jU440CV3lGHoIPF2L3Db+LwqU1h7GHZYeGQyYGYVvqHvpaxoZUxi/N6ErPts8FcKUKkFVpvk/wDBG5xeWXU0blsQdFVTHO+WrmxncdzXXNHUM/tUi56pexrp+Y7qMbQQAgMICGtzCqkos1RM1rvsDhP7jc62QpSn0R5c0iAburWeTdjSjpMRu/bOtvC1DzvYjPY1vU9Y3GppWv5QDwh1tOcLTKnKHVHpST6EivB6BAc9bXxwNxppGRt5XuDR+6youXQw2kK9Zum2fGbvKl/qRucPboW5W1R+R43kTmZur0BOcyjpMR/gr1wtQb2JO2ThfR1WaGoYXfZccR3ddcVqlSnHqj0ppk4tZ6OC3bXjo4XTzX4jbr8UXnObhm7V6hByeCMN4LEU/OzQf97Z/wCVv4Soa97EPOzQf97Z/wCU4SoN7EbLCteOshbNDfiOvuxhccxu0LROLg8GbE8VicNv+m31f5K5rbH3V8E616MjFUEoEAIDRV1kcQxpXtYOVzgPettKjUqvCCbPMpRj1ZAVOHVGw3B7n+qwke05lZ09h3c1jhh8kaV5SRzt3QqXjEg/SPFbn9PXXt/J542mSVBhbSTG5soaeR4LPeodbZN1S5uOPwbY3NOXmTbXAi8G8cozhVzTTwZvWDMrBkWbRw3p4JXxPbJjMNxuaLr9ObP0q5t9iXFamqkcMGRJ3cIScWc3nDpvsyd0eK293brVfyeeOpkxYGEEVbj+SDhiXX4wu08igXuz6to1vPM30a0avhJdQDcCAEBhzgBecw5SspN8kYeCISvwtpITc6UOPIy9/uVjR2TdVeajh8midzTj5kcd0Kl5JO5/lS+711h5fyauNpnXSYbUchu8oWH8bS0e3QtFXYt3T/64/B7jd0peZPQTtkGMxwcOVpBHtCrJ05weElgSE0+aNi8HrA1Vc4iY57tDWlxu03AXle6VN1JqK8zzJqKxYq+cOm+zJ3R4q77vXXsROOph5w6b7MndHind669v5HHUw84dN9mXujxTu9de38jjqYecOm+zL3R4p3euvb+Rx1M2RboFITcfKN6Sy8fsvM/p+6iseX8mVe02MFn2nFUC+GRrxx3HOOsaQqqta1aLwqRaJEKkJ9Gda0GwEAIAQEXa2ENPS5ppAHfYHCd3RoU222fXuPBHlqaaleEOrIdu6DS36JAOXE/i9WD+n7pLHl/Jo42mT1l2vDUi+GQO5RocOtpzhVdxZ1rd4VI4EmnVhPws7lGNgID4mkDGucdDQSeoC9eoQcpKK8zDeCxFPzh032ZO6PFXi+nrl6EPjqYecOm+zJ3R4rPd261X8jjqYyWTaDamJssd4a6+6/Mcxu/hU9xbyoVHTl1RKpzU45kda0HsEAu24fJ19nStzOM3kj0sfcCD7Suk2DNuNSHlhiV94sHFjBuU/RZfzVR8avrnxL4IlPoOajmwEAIBE3UMMjQxiGA/PyC/G0+TZoxruU8Sk29HO8X0NdSeBRc0rnuLnkucTeXE3knlJKs0sOhGPhAdNnV8lPI2SF5Y9pvDgf2PKOhYlFSWDMp4HoTAPCgWjT45uErODK0aA7icOgjOqmtSdOWBJhLMhaw53TG05dDRXPkGZ0pzsYeRv2nfst9G2zc5HidTDkiorStKWpeXzyOkceNxvu6hoHYp0YKPQ0ttnIvZgEALAG/BTdCqaIhr3GaHjjeb3Afhec46tCj1beE1oz3GbRYWG1uw11jzS07rxwAR9ZjsdvBcOIqLSpyhVwZtlJOPIo9WRHMLIPQm5V/bIf1/EVU3P3GSqfhJC3/Tb6v8lcrtj7q+CxtfCyMVQSQQCdhbhoKcmKnudLoc7S1nR0u6F0GzNiyr/wDJV5R/2Qbi7UP0x6lb1tbJM4ule57jxk+4aAuwo21OissI4FXKcpPmznW48gsgEBMWFhJPSEYji5nHG43tI6Ps9irbzZdG5XNYPU30riVN8i1bAtyOsjx4zcRmew+k0+HSuHvbGpazyz6eTLejWjUWKKqwv+m1Hr/7Qu52V/R0/j/0p7j7siHViaSwtynRP1s9xXI/UvigWWz/ADH9csWQICHwiwhiomXvzvPoRjSenoHSp9js+pdywj082aK1eNNcyrbbwknqz8465vFG3M0dfL2rt7PZlC2X6Vi9WVNW4nU6vkRCsDQCAEB2WbaktM7GheWnk0tPW3QVGuLOjXjhNGyFWUHimWZgphgyqujluZNxD6r/AFenoXG7S2PO2/XDnH/RaW90p8n1Ju3vo0/+k/4Sq6y/qIfJvrfbZRgX0xdCgBAZWQCAwgN1HVvheHxOLXDQR/PKOhaa1CFaLjNYo9RnKLxRb2CNvithvOaRvBkHTxOHQVwO1LB2lXBeF9C6t6+9j7k6qwkAgFfDrCM0kYZEfnZL7j9hvG7r5FdbG2dxM80/Cv8AJDuq+7WC6lUPeXElxJJzkk3knpK7qEIwWEVyKhtt4s+V6MG6jqnwvD4nFrhnBH/M4WqtQhVhlmsUeozcXii4sFbbFbAH6Ht4Mg/FyjoK+fbSsnaVsnl5F3b1t5HEmVXm85rS/oyeo74St9t92PyeKnhZQzdC+nx6I55mUBcOAf0GH9XxFfPds/1cy7tPtoYFVkkEAuYTfSrO/NM94XRbA8VT4IN70j8jBuU/RJfzVR8a6C58S+EQqfQdFHNgIDXUTBjXOebmtBc48gAvJRLF4GMcDzPhRbDq2qlndoc65g5IxmYPYrmnDJHAiyeLxIpezyCAwgGzc1toU1WGSH5qoHkZBfd6WZrujObu1aLiGaOK6o9weDIjCix3UVVLA7Q13BPKw52n2H9lspSzQTMSWDItezyYQAgMoAQG6Crexr2NcQ2QAPbxOAN4vHWsYJ8zOJpWTAID0HuVf2yH9XxFVVz9xkqn4SQt/wBNvq/yVyu2Pur4LG18LIxVBJFXDzCH5LGI4zdLIMx+yzjd18QV3sbZ/EVM8/CiHd18kcF1ZVJK7pRUVgin6mFkAjaXNg2upngXljwOUscB7blqVem3gpI9ZJaGpbep5BZB32Lar6SVskfF6TeJzeNpUO8tIXNJwl/Y2UqrpyxRKYZ0oMjaqM3xVAxgfsvAAc0+xQtk1nGLtp+KH+jbcx5510YuK4IxYW5Ton62e4rkvqXxQLPZ/mP65YsSOt+1m0kLpX57szW/acdAUuytJXNVQRqrVVTjiymLQrn1EjpJTe53sA4gBxBfRLe3hQpqEEUc5ubxZzreeDCN4A2tp3kXhjyOUNJHtuWt16aeGKPWSWhqWxNPoeTKAy1xBBBuIzgjSCsSipLCXQynhzRZdiYQ/LKKdj/6zInh34m4pudd71xt3s/hbyMo+FstKdbeUmn1KyC7NdCqBZA2WNgNJUwsmbMxoeCQ0sJIuJGm/oVBdbdhQqum49CZTs3OObE7fNtL9+zZu8VG7yU/QzZwEtSGwiwSlomh7nNewm7GaCLjxXgqxsNr0ruWRLBmitbSpLFi+rcjDVub1ZZV4vFIxwI6Rwgf2PtVD9QUVO2zaMmWUsKmBa64YuDD3AAkm4AXk8gGkrMYuTwRhvBFJYR2oaqofLxE3MHIwZm+Pavo+zrVW1uoefmUVepnm2RqnGkwgBAM2AFrfJ6kNceBLwDyB31T7c3aqXblpvqGddYku0q5J4Poy21wZcnNaX9GT1HfCVvtvux+TxU8LKHboX06PQ58FkwXDgH9Bh/V8RXz3bH9XIu7T7SGBVZJBALmE30qzvzTPeF0WwPFU+CBe9I/IwblP0SX81UfGugufEvhEOn0HRRzYCArzdjt7yFMKdh4c/pXaRE0gu9pze1SrWnjLMaqssFgUirIjggJSrsGWKlhqnD5uVzmt5Ri6Ceg3Ou6l4VROTienHliRa9nkEA/YUf+ZWbBWtzywfMVPLd9Vx/Y/qUWn/x1HDyfQ2y5xxFCwrGlrZmwwNvcc5J9FreNzjxBSJzUFizWli8C5rB3LaOBo+UAzycZcSGX9DAdHXeq6d1KXTkb1SXmS9VgFZ8jbjSsHS29h9rSF4VeovM9buJWmHW5u6jaZ6UmSEZ3sdnkjHLePSb7lMo3Klyl1NU6eHNFekqWajcylkLC8McWDS/FOKOLO7QvOKxwM4GpZMAgPQe5V/bIf1fEVVXP3GSqfhJC3/Tb6v8AJXK7Y+6vgsbXwsiybs5VSli8ESW8EUjhDaRqqiSQ6CbmdDBmb/zpX0jZ1sre3jD+SgrTzzbI5TTUTGDOD762S5vBY3038nQOUqu2jtGFpDF835I30KDqv2LVsiwIKUARMF/G88J5PLef4XD3O0K9w8Zy/sW9OhCC5IkyoabRuwQvYQYIwVQJa0Ry8T25gT+IaCFa2O161vLBvGOhFrWsJ9OpVVdZ0kMroXtOODdcATfyEcoK7ejd0qtJVE+TKmVKUZZSRoMEqubREWjlk4A/fP8AsotfbFrS6yx+DZC1qS8iYqaWOlo5qaoqI3SX48bGXuMcnITxX/yq2lVqXF3GvSg0vN6o3yjGFNwk+YlrpSAWFuU6J+tnuK5L6l8UCz2f5j+uWLEqzdItTytR5IHgxC48heReT2C4e1dv9P2qp0d61zl/oqL2pmnlXkKKvyEdNnUL6iRsUYvc43DkHKT0LRcXEKFN1J9Ee4Qc5YItjB/BKClAJaJJON7hfn/CNAC4W92tWuJNJ4R0LilbRprpzGAKrxZJwIy17Agqm3SsF/E8ZnjtCmW1/Xt3jB/2NVShCouaKnwksJ9FLiOztOdj+Jw8Rxrudn38LunmXVdUU1ai6UsGRSsDSSWDlommqI5Pq34rxysdmd49ihbQt9/QcfPqjbRnkmmfWE9ninqZGN9EnHZ6js48Oxedm199bpvquT/sZrwyTwIpWBpH3BzDeGmpo4nslLmAglobdnJOa93SuUvtiVq9eVSLWDLGjdxhBRaJHzj0/wB3N7Gf/ZRO7txqjbx8NCBwuwxbWReSiY5rbw5xfdebtAABKtdl7GlbVN5N8yNcXSqLKkJ66EhDFufxl1dHdxBzj1XXfyFTbdko2j9yVZrGoW+uBLoVN0W1vI0/kmnhy8HqZ9c/x2q82Fab6vnfSP8Ash3lXLDDUqld2U4LDaSxA6Wvgn5Kz2SAfOt4cvquuvH6c37rm7Xa2e+cG/0vkidUtstFPzEtdIQTIPJ2I4prBmccC6cFLV+VUzHn0hwH+uBnPbp7V842lau2ruPl1ReW9TPDE7rS/oyeo74So9t92PybKnhZQ7V9Oj0OfBZMFw4B/QYf1fEV892x/VyLu0+0hgVWSQQC5hN9Ks780z3hdFsDxVPggXvSPyMG5T9El/NVHxroLnxL4RDp9B0Uc2Hy9wAJOYDOT0IDzbhtbhrqySUHgA4kf+m0kA9uc9qt6MMkMCJN4sgltPJIWBZbqyoigZpe4Ankbpe7saCvE5ZYtmUsXgegsIMHI6igdSNFwDA2L8LmD5s+0D2lVcKrU8xJlHGOB5wmiLHOY8XOaS1w5HA3Ee1W6eKxIp8IBx3M7Ta2d9LN/RqmmJw4g8ghh/cjtCj3EeWZdUe4PyLO3NsFd74pfKD5x8jhjf8AbY4iP2jhdqhV6udo3QjgOK0GwygPl7QQQReDmI4iDpCIC7Z2AtBTnGZTsLr7733vI6sbMFtdecurPChFHHupMDbLmAAA4GYC4em1erfnURip4Tz8rUjAgPQe5V/bIf1fEVVXP3GSqfhJC3/Tb6v8lcrtj7q+CxtfCxZwnqfJUkzxpDDd25v5UTZ9PeXMI+57rywptlIhfSuhQmb0Bc2B9niCkiAGdzQ9x5XOzr51tS4de5k9ORe21NQpomlXG8EAID5xBffcL+W7P7V6U5JYY8jGCPpeTJSuF/02o9f/AGhfRdlSjwdPn5f+lFcJ72REKxNBYW5Ton62e4rkvqXxQLPZ/mP5K5eKxaRYPoUPaU5klkefrPcf3Ny+nWsFToxjojn6jxk2cy3ngsXctoBiSTEZyfJtPIAAT+5/Zcj9R3DzxpLp1LOwhych8XLliCAEAu4e0Amo3m7hR/ONPVpHaL1bbGuHSuoryfIjXcFKm/YqEL6AUgFGsQMmFxx46OXjfAA7rb/+ql2V+ipVp6SJVxzjGXsLSuyKCwDKAwgBAWhue2CIWGdzmufILhinGDW6br+XwXFbdvnVnuksEv8AJbWdHKsw4krn0sXgid7lMYXWr8qqXvB4DeBH6o4+03lfQ9k2qt7dLzfNlHc1M82QqsiOMGA9k/KaluML2R8N/Jm9Edp9yqds3e4t2l1fJEm1pZ5/Bb00Qe0tcLw4EEcoOYrgoTlCSkuqLprFYFIW5ZxpZ3xH6p4J5WnO0+xfSLG5VxRjNFDWp5JtHApZqG7c4tbyNR5Jx4MuYdDxo9ovHsVBt+03tHeR6x/0TbOrlll1LKtL+jJ6jvhK4+2+7H5LSp4WUO1fTo9DnwWTBcOAf0GH9XxFfPdsf1ci7tPtIYFVkkEAuYTfSrO/NM94XRbA8VT4IF70j8jBuU/RJfzVR8a6C58S+EQ6fQdFHNgj7rNvfJaMxsN0k/AHKGfXd7M3apNtTzTx0NdSWCKFVmRgWQW7uJ2Dc2SseM7r4ovVB4bu05uwqvu6n/VG+lHzLUUI3FHbsVg/J6oVDBwJ7y7kErbsb2jP7VZWtTNHK/Ij1Y4PEr9SjUfTHlpDmm4gggjSCDeD7UfMHpTAu2xXUkU31rsWQckjczvHtVPVhklgS4PFE4tZ6BACAwgFLdW/tk/6Pjat9t9xHip4Tz4rUiggPQe5V/bIf1fEVVXP3GSqfhJC3/Tb6v8AJXK7Y+6vgsbXwsUsM48ainA+xf7CCtGy5KN1Bs9XKxpsphfRiiAowXnYU4kpoXDQY2+4L5lewcK84vVnQUWnBNHcoxsFDDvCKajdEIcW54cXYzcbQW3Xe1X+xtnUbtSdTyIV3XnSayitl/Wcsez/AMq77vWnv/JE46qGX9Zyx7P/ACnd609/5HHVQy/rOWPZ/wCU7vWnv/I42qSeC+Es1VUYszYi0Me95EYB4I5eu5RL/Z1K2pJ028cUlzNlGvKpLCWAjSuvcTykn910dJYQSehAl1Y/7lOifrZ7iuW+pfFAsdn+Y/OGZcxHxIsX0KDnZiuc06Q4g9hIX0+jJSpxa0OeksG0fC2nks/cvnBpnt42yEnqIBH8rifqKm1cqWqLaxksmA4rnycCAEBE4WziOjnJ+wQOs5gP3U/ZkHO6glqabiSVN4lKhfRyhAoBkwo4NNQsOkRF3eIuVLs39VxWl7kqvyhFC2roiggBACACgJOwLdko5A6MnFv4bOJw483EelQL+wp3UGpLn5M3Ua0qb5FiYY282OjDoznnGKzlxSOEfZ71yey7CU7vLNco9Szua6VLFeZU4XdlMZKAtzAKyfk9MC4cOThu5QPqt9nvXAbZu9/cNLouRdWlLJD3YyKoJQj7ptk48bahozs4L/UJzHsPvXS/T15lm6L8+nyV99SxWZFbLsirPqN5aQWm4g3g8hGgrxOCnFxfmZTweKLmobTFVRGUaTG4OHI8NOMPavntW2dveZHr/gu41FOliUu1fQ49CkBZMFw4B/QYf1fEV892x/VyLu0+0hgVWSQQC5hN9Ks780z3hdFsDxVPggXvSPyMG5T9El/NVHxroLnxL4RDp9BzKjmw867otvfLq17mm+OP5qPkuaTjO7T/AAra3p5IEWcsWLK3Hg6bLoHVM0cMY4UjgwdF5znqAvPYvMpZYtmUsWenLIs9tNDHDGLmxtDR2DOesnP2qnnJyliyWlgjsXkyL+HNhiuo5YgOGBjxf6jc7R26O1baM8k0zxOOKPN7mkEgi4jMRyEZiFbkUwgHHc3ww3ulLJbzBIRj3Zyx2gPA4xdpCj3FHeLl1NkJ5S+aOrZMwPicHsdnDmm8FVjTi8GSE8TesGROw8w4ioI3MjcH1Lhcxgz4l/138gHJpKkUaDm8X0Nc5pFO2dhnXU5vjqZDnvLXnHaSc5zO0dinyoQfkaM7RLWzujz1lK+nnjZe7F+cZe05iDnbnB0dC8QtowlmR6dRtYCWpBrBAeg9yr+2Q/q+IqqufuMlU/CSFv8Apt9X+SuV2x91fBY2vhZD1cAkY5h0OaW+0XKsozyVFLRm+axTRQ9RAY3uY7S0lp6wbl9Oo1FUgprzRz8o5W0fC2HkeNz/AAmbF/4ec3NJvjcdAJ0tPJedC5jbmzJTe/prn5osLS4Uf0SLIXINNdS0E/D3B+esdCYA0hgcHXuDdJbd7lf7F2hRtVJVH1IN3QlUayibX4IVMDDJKI2tGkmQewDjK6Khti3rTUIYt/BBnbTgsWQIVqRwQDLgyPI0tXUH7HkGes/T7wqTaP8Ay3NKgtcWS6H6YSn/AGFkK7IhYW5Ton62e4rkvqXxQLOw8x/XLFiU5hvQGCsk+y/5xvU7T+96+g7GuN9arVcikuoZajIFWxGJ3A+3fkc17v6b+DIOTkd2Kp2tYcVR5eJdCTbVt3L2LhgmbI0OYQ5pF4IzghcDOEoSyyXMuoyUlij7XgyCzg30D5FZboWEbZyIITexpve4aHPGgDlA967HYWzXSW+qdX0Kq8rqTyxEtdKQDqsyjM8rIm6XuDezjPYL1Guqyo0ZTfke6cc0kiTw0qxJUuaz0Ig2Fv6Mx/e9RNkUnChmfWXP+TbcyxngvIglZkceMH8B46mnjmdK9peCSAG3C4kcfUuZvdu1KFaVNRXIsKNnGcFLEkPNtF9/J3WqJ3kq+lGzgI6kHhXgd8jjErJC9l4a4OABF+g5tIVnszbPFVN3NYMj17XdxzJimr4hmUAx2kfKWZTOOmOR8XYbyB+ypbdZNoVFqkyVPnRXsLauyKTOCVlfKqljCOAOHJ6reLtNw7VWbVulb27a6vkjfb0880XQF88bbeLL0FgGmrpmyscx4va4FpHQVspVHTmpx8jzOKlHBlHWnROp5XxP0sJHWOI9oX0u1rqvSVReZQVIOEmmcqkHgcNz60iDLSk5pmuLL9HlMUi7tHuXPbbtl+muvJ8/gm2lTrDUUXxlhLXC4tJaRyEZiFfU5KcVJdCHJYPA+V6MFw4B/QYf1fEV892x/VzLu0+2hgVWSQQC7hN9Ks780z3tXQ/T/iqfBAvekfkn9yn6JL+aqPjXQ3PiXwQ6fQ37plv/ACKifim6SX5qPlz+k7sbf+yxb088zNSWCPPStSKZQFpbilg4z31jxmb83F6x9N3YLh2lQrupyyo3Uo+Zb6gG8EBhAUVusYMGlqDURj5mYkm7QyX6w7dPtVlbVc0cH1RGqRweIiKUawQHZZlrT0pvp5nx36cRxAPW3Qe1eZQjLqjKbRI1OGdfI3FfVS3cdzgy/taAV4VGmvIznZBHPnOnSTxkrajyYQAsgysAEB6D3Kv7ZD+r4iqq5+4yVT8JIW/6bfV/krldsfdXwWNr4WRiqCSVpuk2KWSCoYOA+4Pu4n8R7f4XY7AvlKG4k+a6FVe0cJZkJS6UgGLkBOWRhXU0oDWPxmDQyQYwA5AdI9qq7rZFtcPFrB+xIp3NSHRkxJujTkcGKIHlOMR7LwoEfpyinzkzc7+eHQWrWtiaqdfO8uu0N0NHU0K4tbGjbLCmv7kWpVnPxM4VLNZ9RRl5DWi9xIAA0knMAvM5qEXKXRGUsXghkwqcKeKGjYc7B5SYjjldnu7AVTbNTr1Z3UvPkvglV3kiqa/uLCuyITuDWEr6EPxGNfj3X4xIuuv5FV7Q2ZG8acpYYEihcOl0RN+ciX7mPvOVb3ap+tkjj5aHHXYaicgzUkDyMwLrzcOi9b6Ww3S5QqtHiV3m6xRpwpbG6npZY4WRGQPLgwXDMbh1rZs11I3FSlKTlhqea+VwjJLDEWVdkQk7Ht6ek/ovubpLHcJhPVxdig3WzqFz41z1N1OvOHRjE3dHnuzwxE8oLgPZeql/TdHHlNknj54dCHtfC2pqQWveGMOlkYxQR0m8k+1T7XY9tbvMli/c0VLmpPliQStSOCyB6wOsd0NPNVuFzvJv8jfxDFN7+3iXL7UvVVrxt4vljzLC3pOMHUYjE35zpOcnpXTRSSSRAfUwvRgcrDw5+TQMh8jjYgIxse6+8k6Lulc5ebC4is6mfDEnUrzJFRwO7zlf+n/+T/Cjd2v3/wCDZ2h7ELhNhg+tYIwwRsvvOfGLiNGfiCsdnbHhaT3jeLNFe6dRYYCyroiGUAx1YxLLgB0vne8dQBCpaX69oza8kiVLlQXuxbV0RS1dzmyfI0/lXDhy8LpDBmaO3T2rhdu3e+r5F0j/ALLizpZYYvzGxUZMBACAr/dPsn0Klo5I5P8Aaf49i6r6evMG6MvlFbfUv+6K+XWlabaad0b2vYbnNIcD0haqtKNWDhLzPUZOLxRPYZQNeY6uIcCdoLvwyj0wf+cRVXsqo45refWL5fBIuYp4TXRi4rgijVYuG0lLC2JsTHBt9xLiCbyTxdaorvYcLiq6jk1iTKV26ccqR3eciX7iPvOUbu1T9bNnHy0PqHdGlc5o8jHnIHpO4zcvFT6cpxg5Z3yRmN9JtLAZMJT/AOJs380z3tUXYKwnUXsbLzmojBuVfRJfzVR8av7nxL4IdPoVlup298rrXNYb44b4m8hcDw3e3N+lTLanlh7s1VJYsTlINZuo6Z0sjI2C9z3BjR0k3BYlLBYhLE9NYO2S2jpooGaGNAJ5XaXO7TeVTVJZ5NkyKwWBJLyZBACA47Vs2OqidFM3GY8XEe4g8RHKsxk4vFGGsepQWGmBM1nPJuL4CeBKBo/C/kP7FWlKupr3I0oNCut54BACAEBtpKV8zwyJpe92YNaLyVhtJYszhiWDX4BihsyaeoudUEMuAziIFzbwDxu5Sosa+epguhscMI4srlSzUCA9B7lX9sh/V8RVVc/cZKp+EkLf9Nvq/wAlcrtj7q+CxtfCyMVQSTTWUrZmOjkAc1wuIK2UqsqU1OPVHmcVJYMqPCjBiSjcSL3RH0X8n4Xch6V3mzdq07mKT5S0Kavbypv2IFWxGBACAEABt5uGcnQBpJWHJRWLMpYlk4C4JmG6eoHD/wCmw/U/Efxe5cdtna29/wCGk+Xm9SztbbL+qXUi902yiyVs7RwXgNceR40X9Y9ym/T12pU3RfVdDVfU8JZkJS6UgAgBAYWQN1r2fJJZ1I9jS5rGvx7s5ALjcbuTMudtrinTv6sZvBvoTakHKjFoUV0JCMoAQAgMI3qBxwPwOdORLUAtiGcMOYv5M3E33rndq7ZjTTpUni9dCdbWrk80uhYFttApZgBcBE8ADQBilctZtu5i3qWNVYU2UcF9LRQGUAIAQAgBAdVlWc+plbFGM5Oc8TRxuPQFHurmFvTc5GynTc5YIlML61jnsghN8UDfJtPE531ne1QtlUJKLrVPFN4/2NtxNNqK6I4sHbMNVUMi4ib3nkYM7vDtUjaN0rehKfn5GuhTzzSLuY0NAAFwAuA5AOJfN5Scniy+SwWBlYMggBActp0TaiJ8T9Dxd1ch9q321Z0aqqLyPFSClFxKOq6Z0T3RvFzmEtPWF9KoVVVpqa8ygnFxeDNRW08jNgyRUwTUbjwj89AeR7c7mjrA96pNoRdvXhdR+GS6DzwdN/2Fki7McxGYjkKuoyUliiK1gCyYBAbKX02es33haq/2pfDPUPEi2MJPpNm/mme9q5LYf3Kvx/6WV54YkhgQ6be6rbSgGcVNQ1oLg25xcM5J0XA39i6CthvFj0wIUMcrwEY7l9o8cbNq1SuKpnjdyMea+0fu2bVqcVTG7kNe5zufz0tV5esa0YjfmgHB97zmLs2i4e9aK9wpRwie4QafMtRQjcCAEAIAQHxNEHgtcA5pFxBF4I5CCieAELCDcqpZyXU7jA48TRjR3+pxdhUqndSj15mp0k+gm1m5LWsPzbopBy4xYfYVIV3A8bpnLHuW2gTnZGOkyj+FniqZjdyJ6ytx15INVUADjbG28953gtcrz0o9KlqWLg/gxTULbqeMA8bznkd1uOfsUSdWU+ptjFI5sPbKkq6KWGAAvdi3AkNGZwJzlZoyUJYsTWKKi819o/ds2rVP4qmaN3IPNfaP3bNq1OKpjdyLewCsqSkoooZwA9uNeAQ4Z3EjOFArTUpto3wWCPu3/Tb6v8lcvtj7q+CwtfCyMVQSQQHzLGHAtcAQcxBF4I6l6jNxeMeTMNJ9RRtfACGUl0DjE48V2Mz2cSvbXb9akstRZkQ6llGXOPIW6nc/qm+gWPHKHYv7FXFP6htpdU0RZWVRdDmbgNWH/ptH/uNW57dtNTxwdQkaLc6md/VkYwcgvef4CiVvqOkuUItm2NhJ9WN9h4KU9Jc5rcd/3j85HUOJUF5tWvc8m8FoibStoU+fmTqrCQaK2kZMx0crQ5rhcQf+aVto1p0ZqcHg0eZQUlgyvrV3O5ASaZ4c3ia/M4dF+grqrb6ig0lWXPVFbUsWvCyJOA9b923aNU/t201NPB1dAyIrfuxtGp27aajhKugZEVv3Y2jU7ctNRwlXQsnBeifBSxRSi5zQQ4X3/WJ09q4/aFeNW5lUg+RaUIONNRZHWzgTT1BLmjyTzxsAxSeluhS7TbdxQ5P9S9zVVtIT5rkKtXueVDf6b2PHaw/uryl9R0JeOLRElYzXRnCcB637tu0apPbtph1NfB1NDso9z2od/UcyMdeOfYFHq/UVCPhTZ7jYzfUbbEwKp6chzh5V4+s8ZgehuhUN5tqvX5LkvYmUrSEOb5jKqclnLa0JkglY3O5zHNA6S0gLfbTUKsZS6JnipFyi0iqxgPW/djvtXbrblpqVHCVNAyIrfuxtGp27aajg6ugZEVv3Y2jU7dtNRwlXQMiK37sbRqdu2mo4SroZbgNWH/ptHXI1Ye3bReY4OroSlBucykgzStaOMNGM726AoVf6jglhTjz9zdCwl/2Z31tjVEUZhoIMRrsz5nSN8q8dd+YKJRvKFWaq3U8Wui8kbJUpxWWmhbyHrfuxtGq57ctMOpF4OroOWAeDj6Rr3zgCRxxQAQbmDpHKfcFzu2dpRupKNN/pX+yda0HTWMhsVGTAQAgBACARMOMFJaiYS0zQS4XSC8NzjQ7Ppze5dPsfa1OhTdOq/gr7q2c5Zoi5kRW/djvtVv27aakXg6uh0WdgnXQSskZGMZhBHzje0aeMLRc7Ws61J02+p7hbVYyTwJDCXAqaSZ0tO1tz+E5hcAWvOdw5DnUbZ+26VOlu6rfLz9j3WtJOWaJD5EVv3Y2jVYdu2mpp4OroGRFb92No1O3bTUcJV0PunwKrA5pMYuDgTw26AQVrq7btZQkk/IzG0qJp4DxhFnq7NaNPylpu6Bi3lVOwvFUl5YEm86RRJ2gyWx6uWpijdLR1Bx52MF7oZeOQNGkFdAmqscrfNEN/peK6E3TYfWc9ocKqMdDiWOHWCFqdCovI9KcTblxZ+tw99NxU0M546hlvZ+tw99NxU0GeOoZb2frcPfTc1NBnjqGXFn63D303NTQZ46hlxZ+tw99NzU0GeOoZcWfrcPfTc1NBnjqGXFn63D303NTQZ46hlxZ+tw99NzU0GeOoZb2frcPfTcVNBnjqGW9n63D303FTQxnjqGW9n63D303FTQZ46hlvZ+tw99NxU0M546hlvZ+tw99NxU0GeOoZcWfrcPfTcVNBnjqGXFn63D303FTQZ46hlvZ+tw99NxU0GeOoZb2frcPfWNxU0GeOpD2zhdRPeC2qiObid0qj2pY16lROMWyXb1oRXNkflRR6xH3lV9mXX42SOIp6hlRR6xH3lnsy6/GxxFPUMqKPWI+8nZl1+NmOIp6hlRR6xH3ljsy6/GxxFPUMqKPWI+8nZl16GZ4mnqGVFHrEfeWezLr8bHEU9Qyoo9Yj7yx2ZdehjiKepnKij1iPvJ2ZdehmOIp6mMqKPWI+8nZl16GOIp6hlRR6xH3k7MuvQzPE09Qyoo9Yj7ydmXXoY4mnqGVFHrEfeWezLr8bHEU9Qyoo9Yj7yx2ZdehjiKeoZUUesR95Z7MuvxscRT1M5UUesR95Y7MuvxscTT1MZUUesR95OzLr8bHEU9TOVFHrEfeTsy69DHEU9Qypo9Yj7ydmXX42Y4inqYyoo9Yj7yz2ZdehjiKeoZUUesR95Y7MuvxszxFPUMqKPWI+8s9mXX42OIp6hlRR6xH3k7MuvxscRT1DKij1iPvLHZl1+NjiKeoZUUesR95OzLr8bHEU9Qyoo9Yj7ydmXXoY4inqZyoo9Yj7yz2ZdehjiKepjKij1iPvLHZl16GOIp6hlRR6xH3k7MuvxsxxFPUMqKPWI+8nZl16GOJp6mcqKPWI+8nZl16GOIp6hlTR6xH3k7MuvQxxFPUxlRR6xH3k7MuvQzPEU9Qyoo9Yj7yz2ZdfjY4inqGVFHrEfeTsy6/GxxFPUMqKPWI+8nZl1+NjiKeoZUUesR95OzLr8bHEU9TOVFHrEfeWOzLr8bHE09Qyoo9Yj7ydmXXoZjiKepjKij1iPvLPZl1+NmeIp6hlRR6xH3ljsy6/GxxFPUzlRR6xH3k7MuvxscRT1DKij1iPvLPZl1+NjiKeppqcMKNgvEzXniay9zieIABe6eyLqcsMuHyeZXVNLHE68DbHmqqkV9WwxsYC2lhcOEAcxkcOI3e9dNb20bSlu4vFvqyBObqSzPp5FhEL0BZtmxKYyXmnhJIvJMTCT23KTTnLDqa2liR+8VNq0GxZ4L3nlqecEG8VLq0GxZ4JnlqMEG8VLq0GxZ4JnlqMEG8VLq0GxZ4JnlqMEG8VLq0GxZ4JnlqMEG8VLq0GxZ4JnlqMEG8VLq0GxZ4JnlqMEG8VLq0GxZ4JnlqMEG8VLq0GxZ4JnlqMEG8VLq0GxZ4JnlqMEG8VLq0GxZ4JnlqMEG8VLq0GxZ4JnlqMEG8VLq0GxZ4JnlqMEG8VLq0GxZ4JnlqMEG8VLq0GxZ4JnlqMEG8VLq0GxZ4JnlqMEZ3iptWg2LPBM8tRgjG8VNq8GxZ4LOaWowQbxU2rQbFngsZ5ajBGd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xvFTatBsWeCZ5ajBErYNj07HFzYIWuF1xETAR1EBa6spYdT1FIYVHNh//9k="/>
          <p:cNvSpPr>
            <a:spLocks noChangeAspect="1" noChangeArrowheads="1"/>
          </p:cNvSpPr>
          <p:nvPr/>
        </p:nvSpPr>
        <p:spPr bwMode="auto">
          <a:xfrm>
            <a:off x="2473885" y="364658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" name="AutoShape 6" descr="data:image/jpeg;base64,/9j/4AAQSkZJRgABAQAAAQABAAD/2wCEAAkGBxQQEhUUEBQWFhUXGBgUFBQWFBgUFBYUGBcXFhUVGBUYHyggGBonGxgXJDEhJyksLi4uFx8zODMsNygtLisBCgoKDg0OGxAQGywlICQsLCwsLCwuNywsLCwsLCwsLCwsLCwsLCwsLCwsLCwsLCwsLCwsLCwsLCwsLCwsLCwsLP/AABEIAGICAAMBEQACEQEDEQH/xAAcAAACAgMBAQAAAAAAAAAAAAAABgUHAQMECAL/xABNEAABAwECBwsHCwMDAgcAAAABAAIDBAURBhIWITFUkwcVIkFRVWFxgZLRExcycpGxshQjNEJSU2J0gqHBMzXhc8LwQ2MkJWSDo9Lx/8QAGwEBAAIDAQEAAAAAAAAAAAAAAAQFAQMGAgf/xAA0EQACAQIDBQcDAwQDAAAAAAAAAQIDBBESUQUTFCExFRYyQVJhcQYzUyJikTSBobEjQsH/2gAMAwEAAhEDEQA/AH7CHCKeWp+Q2aGmYC+ad2eOAHiI43eK3wpxUc8zXKTxwRpbgHO/PPalY5504j/Jtv6GjQvXEJdIobt+bM+b13OVft04j9qG79w83rucq/bpxP7UN37h5vXc5V+3Tif2obv3Dzeu5yr9unE/tQ3fuHm9dzlX7dOJ/ahu/cPN67nKv26cT+1Dd+4eb13OVft04n9qG79w83rucq/bpxP7UN37h5vXc5V+3Tif2obv3Dzeu5yr9unE/tQ3fuHm9dzlX7dOJ/ahu/cPN67nKv26cT+1Dd+4eb13OVft04n9qG79w83rucq/bpxP7UN37h5vXc5V+3Tif2obv3Dzeu5yr9unE/tQ3fuHm+dzlX7dOJ/ahu/cjrSwOkicALRrjeL8855VVX21528lGMEb6Nqprm2cmTMvOFbtioPeGr6Im7gY+phkzLzhW7Yp3hq+iI4GOrDJmXnCt2xTvDV9ERwMdWGTMvOFbtineGr6IjgY6sMmZecK3bFO8NX0RHAx1YZMy84Vu2Kd4avoiOBjqwyZl5wrdsU7w1fREcDHVhkzLzhW7Yp3hq+iI4GOrDJmXnCt2xTvDV9ERwMdWGTMvOFbtineGr6IjgY6sMmZecK3bFO8NX0RHAx1YZMy84Vu2Kd4avoiOBjqwyZl5wrdsU7w1fREcDHVhkzLzhW7Yp3hq+iI4GOrDJmXnCt2xTvDV9ERwMdWGTMvOFbtineGr6IjgY6sMmZecK3bFO8NX0RHAx1YZMy84Vu2Kd4avoiOBjqwyZl5wrdsU7w1fREcDHVhkzLzhW7Yp3hq+iI4GOrDJmXnCt2xTvDV9ERwMdWGTMvOFbtineGr6IjgY6sMmZecK3bFO8NX0RHAx1YZMy84Vu2Kd4avoiOBjqwyZl5wrdsU7w1fREcDHVhkzLzhW7Yp3hq+iI4GOrDJmXnCt2xTvDV9ERwMdWGTMvOFbtineGr6IjgY6sMmZecK3bFO8NX0RHAx1YZMy84Vu2Kd4avoiOBjqwyZl5wrdsU7w1fREcDHVhkzLzhW7Yp3hq+iI4GOrDJmXnCt2xTvDV9ERwMdWGTMvOFbtineGr6IjgY6sMmZecK3bFO8NX0RHAx1YZMy84Vu2Kd4avoiOBjqwyZl5wrdsU7w1fREcDHVhkzLzhW7Yp3hq+iI4GOrDJmXnCt2xTvDV9ERwMdWGTMvOFbtineGr6IjgY6sMmZecK3bFO8NX0RHAx1YZMS84Vu2Kd4avoiOBjqw3iq4uFT2jU440CV3lGHoIPF2L3Db+LwqU1h7GHZYeGQyYGYVvqHvpaxoZUxi/N6ErPts8FcKUKkFVpvk/wDBG5xeWXU0blsQdFVTHO+WrmxncdzXXNHUM/tUi56pexrp+Y7qMbQQAgMICGtzCqkos1RM1rvsDhP7jc62QpSn0R5c0iAburWeTdjSjpMRu/bOtvC1DzvYjPY1vU9Y3GppWv5QDwh1tOcLTKnKHVHpST6EivB6BAc9bXxwNxppGRt5XuDR+6youXQw2kK9Zum2fGbvKl/qRucPboW5W1R+R43kTmZur0BOcyjpMR/gr1wtQb2JO2ThfR1WaGoYXfZccR3ddcVqlSnHqj0ppk4tZ6OC3bXjo4XTzX4jbr8UXnObhm7V6hByeCMN4LEU/OzQf97Z/wCVv4Soa97EPOzQf97Z/wCU4SoN7EbLCteOshbNDfiOvuxhccxu0LROLg8GbE8VicNv+m31f5K5rbH3V8E616MjFUEoEAIDRV1kcQxpXtYOVzgPettKjUqvCCbPMpRj1ZAVOHVGw3B7n+qwke05lZ09h3c1jhh8kaV5SRzt3QqXjEg/SPFbn9PXXt/J542mSVBhbSTG5soaeR4LPeodbZN1S5uOPwbY3NOXmTbXAi8G8cozhVzTTwZvWDMrBkWbRw3p4JXxPbJjMNxuaLr9ObP0q5t9iXFamqkcMGRJ3cIScWc3nDpvsyd0eK293brVfyeeOpkxYGEEVbj+SDhiXX4wu08igXuz6to1vPM30a0avhJdQDcCAEBhzgBecw5SspN8kYeCISvwtpITc6UOPIy9/uVjR2TdVeajh8midzTj5kcd0Kl5JO5/lS+711h5fyauNpnXSYbUchu8oWH8bS0e3QtFXYt3T/64/B7jd0peZPQTtkGMxwcOVpBHtCrJ05weElgSE0+aNi8HrA1Vc4iY57tDWlxu03AXle6VN1JqK8zzJqKxYq+cOm+zJ3R4q77vXXsROOph5w6b7MndHind669v5HHUw84dN9mXujxTu9de38jjqYecOm+zL3R4p3euvb+Rx1M2RboFITcfKN6Sy8fsvM/p+6iseX8mVe02MFn2nFUC+GRrxx3HOOsaQqqta1aLwqRaJEKkJ9Gda0GwEAIAQEXa2ENPS5ppAHfYHCd3RoU222fXuPBHlqaaleEOrIdu6DS36JAOXE/i9WD+n7pLHl/Jo42mT1l2vDUi+GQO5RocOtpzhVdxZ1rd4VI4EmnVhPws7lGNgID4mkDGucdDQSeoC9eoQcpKK8zDeCxFPzh032ZO6PFXi+nrl6EPjqYecOm+zJ3R4rPd261X8jjqYyWTaDamJssd4a6+6/Mcxu/hU9xbyoVHTl1RKpzU45kda0HsEAu24fJ19nStzOM3kj0sfcCD7Suk2DNuNSHlhiV94sHFjBuU/RZfzVR8avrnxL4IlPoOajmwEAIBE3UMMjQxiGA/PyC/G0+TZoxruU8Sk29HO8X0NdSeBRc0rnuLnkucTeXE3knlJKs0sOhGPhAdNnV8lPI2SF5Y9pvDgf2PKOhYlFSWDMp4HoTAPCgWjT45uErODK0aA7icOgjOqmtSdOWBJhLMhaw53TG05dDRXPkGZ0pzsYeRv2nfst9G2zc5HidTDkiorStKWpeXzyOkceNxvu6hoHYp0YKPQ0ttnIvZgEALAG/BTdCqaIhr3GaHjjeb3Afhec46tCj1beE1oz3GbRYWG1uw11jzS07rxwAR9ZjsdvBcOIqLSpyhVwZtlJOPIo9WRHMLIPQm5V/bIf1/EVU3P3GSqfhJC3/Tb6v8lcrtj7q+CxtfCyMVQSQQCdhbhoKcmKnudLoc7S1nR0u6F0GzNiyr/wDJV5R/2Qbi7UP0x6lb1tbJM4ule57jxk+4aAuwo21OissI4FXKcpPmznW48gsgEBMWFhJPSEYji5nHG43tI6Ps9irbzZdG5XNYPU30riVN8i1bAtyOsjx4zcRmew+k0+HSuHvbGpazyz6eTLejWjUWKKqwv+m1Hr/7Qu52V/R0/j/0p7j7siHViaSwtynRP1s9xXI/UvigWWz/ADH9csWQICHwiwhiomXvzvPoRjSenoHSp9js+pdywj082aK1eNNcyrbbwknqz8465vFG3M0dfL2rt7PZlC2X6Vi9WVNW4nU6vkRCsDQCAEB2WbaktM7GheWnk0tPW3QVGuLOjXjhNGyFWUHimWZgphgyqujluZNxD6r/AFenoXG7S2PO2/XDnH/RaW90p8n1Ju3vo0/+k/4Sq6y/qIfJvrfbZRgX0xdCgBAZWQCAwgN1HVvheHxOLXDQR/PKOhaa1CFaLjNYo9RnKLxRb2CNvithvOaRvBkHTxOHQVwO1LB2lXBeF9C6t6+9j7k6qwkAgFfDrCM0kYZEfnZL7j9hvG7r5FdbG2dxM80/Cv8AJDuq+7WC6lUPeXElxJJzkk3knpK7qEIwWEVyKhtt4s+V6MG6jqnwvD4nFrhnBH/M4WqtQhVhlmsUeozcXii4sFbbFbAH6Ht4Mg/FyjoK+fbSsnaVsnl5F3b1t5HEmVXm85rS/oyeo74St9t92PyeKnhZQzdC+nx6I55mUBcOAf0GH9XxFfPds/1cy7tPtoYFVkkEAuYTfSrO/NM94XRbA8VT4IN70j8jBuU/RJfzVR8a6C58S+EQqfQdFHNgIDXUTBjXOebmtBc48gAvJRLF4GMcDzPhRbDq2qlndoc65g5IxmYPYrmnDJHAiyeLxIpezyCAwgGzc1toU1WGSH5qoHkZBfd6WZrujObu1aLiGaOK6o9weDIjCix3UVVLA7Q13BPKw52n2H9lspSzQTMSWDItezyYQAgMoAQG6Crexr2NcQ2QAPbxOAN4vHWsYJ8zOJpWTAID0HuVf2yH9XxFVVz9xkqn4SQt/wBNvq/yVyu2Pur4LG18LIxVBJFXDzCH5LGI4zdLIMx+yzjd18QV3sbZ/EVM8/CiHd18kcF1ZVJK7pRUVgin6mFkAjaXNg2upngXljwOUscB7blqVem3gpI9ZJaGpbep5BZB32Lar6SVskfF6TeJzeNpUO8tIXNJwl/Y2UqrpyxRKYZ0oMjaqM3xVAxgfsvAAc0+xQtk1nGLtp+KH+jbcx5510YuK4IxYW5Ton62e4rkvqXxQLPZ/mP65YsSOt+1m0kLpX57szW/acdAUuytJXNVQRqrVVTjiymLQrn1EjpJTe53sA4gBxBfRLe3hQpqEEUc5ubxZzreeDCN4A2tp3kXhjyOUNJHtuWt16aeGKPWSWhqWxNPoeTKAy1xBBBuIzgjSCsSipLCXQynhzRZdiYQ/LKKdj/6zInh34m4pudd71xt3s/hbyMo+FstKdbeUmn1KyC7NdCqBZA2WNgNJUwsmbMxoeCQ0sJIuJGm/oVBdbdhQqum49CZTs3OObE7fNtL9+zZu8VG7yU/QzZwEtSGwiwSlomh7nNewm7GaCLjxXgqxsNr0ruWRLBmitbSpLFi+rcjDVub1ZZV4vFIxwI6Rwgf2PtVD9QUVO2zaMmWUsKmBa64YuDD3AAkm4AXk8gGkrMYuTwRhvBFJYR2oaqofLxE3MHIwZm+Pavo+zrVW1uoefmUVepnm2RqnGkwgBAM2AFrfJ6kNceBLwDyB31T7c3aqXblpvqGddYku0q5J4Poy21wZcnNaX9GT1HfCVvtvux+TxU8LKHboX06PQ58FkwXDgH9Bh/V8RXz3bH9XIu7T7SGBVZJBALmE30qzvzTPeF0WwPFU+CBe9I/IwblP0SX81UfGugufEvhEOn0HRRzYCArzdjt7yFMKdh4c/pXaRE0gu9pze1SrWnjLMaqssFgUirIjggJSrsGWKlhqnD5uVzmt5Ri6Ceg3Ou6l4VROTienHliRa9nkEA/YUf+ZWbBWtzywfMVPLd9Vx/Y/qUWn/x1HDyfQ2y5xxFCwrGlrZmwwNvcc5J9FreNzjxBSJzUFizWli8C5rB3LaOBo+UAzycZcSGX9DAdHXeq6d1KXTkb1SXmS9VgFZ8jbjSsHS29h9rSF4VeovM9buJWmHW5u6jaZ6UmSEZ3sdnkjHLePSb7lMo3Klyl1NU6eHNFekqWajcylkLC8McWDS/FOKOLO7QvOKxwM4GpZMAgPQe5V/bIf1fEVVXP3GSqfhJC3/Tb6v8AJXK7Y+6vgsbXwsiybs5VSli8ESW8EUjhDaRqqiSQ6CbmdDBmb/zpX0jZ1sre3jD+SgrTzzbI5TTUTGDOD762S5vBY3038nQOUqu2jtGFpDF835I30KDqv2LVsiwIKUARMF/G88J5PLef4XD3O0K9w8Zy/sW9OhCC5IkyoabRuwQvYQYIwVQJa0Ry8T25gT+IaCFa2O161vLBvGOhFrWsJ9OpVVdZ0kMroXtOODdcATfyEcoK7ejd0qtJVE+TKmVKUZZSRoMEqubREWjlk4A/fP8AsotfbFrS6yx+DZC1qS8iYqaWOlo5qaoqI3SX48bGXuMcnITxX/yq2lVqXF3GvSg0vN6o3yjGFNwk+YlrpSAWFuU6J+tnuK5L6l8UCz2f5j+uWLEqzdItTytR5IHgxC48heReT2C4e1dv9P2qp0d61zl/oqL2pmnlXkKKvyEdNnUL6iRsUYvc43DkHKT0LRcXEKFN1J9Ee4Qc5YItjB/BKClAJaJJON7hfn/CNAC4W92tWuJNJ4R0LilbRprpzGAKrxZJwIy17Agqm3SsF/E8ZnjtCmW1/Xt3jB/2NVShCouaKnwksJ9FLiOztOdj+Jw8Rxrudn38LunmXVdUU1ai6UsGRSsDSSWDlommqI5Pq34rxysdmd49ihbQt9/QcfPqjbRnkmmfWE9ninqZGN9EnHZ6js48Oxedm199bpvquT/sZrwyTwIpWBpH3BzDeGmpo4nslLmAglobdnJOa93SuUvtiVq9eVSLWDLGjdxhBRaJHzj0/wB3N7Gf/ZRO7txqjbx8NCBwuwxbWReSiY5rbw5xfdebtAABKtdl7GlbVN5N8yNcXSqLKkJ66EhDFufxl1dHdxBzj1XXfyFTbdko2j9yVZrGoW+uBLoVN0W1vI0/kmnhy8HqZ9c/x2q82Fab6vnfSP8Ash3lXLDDUqld2U4LDaSxA6Wvgn5Kz2SAfOt4cvquuvH6c37rm7Xa2e+cG/0vkidUtstFPzEtdIQTIPJ2I4prBmccC6cFLV+VUzHn0hwH+uBnPbp7V842lau2ruPl1ReW9TPDE7rS/oyeo74So9t92PybKnhZQ7V9Oj0OfBZMFw4B/QYf1fEV892x/VyLu0+0hgVWSQQC5hN9Ks780z3hdFsDxVPggXvSPyMG5T9El/NVHxroLnxL4RDp9B0Uc2Hy9wAJOYDOT0IDzbhtbhrqySUHgA4kf+m0kA9uc9qt6MMkMCJN4sgltPJIWBZbqyoigZpe4Ankbpe7saCvE5ZYtmUsXgegsIMHI6igdSNFwDA2L8LmD5s+0D2lVcKrU8xJlHGOB5wmiLHOY8XOaS1w5HA3Ee1W6eKxIp8IBx3M7Ta2d9LN/RqmmJw4g8ghh/cjtCj3EeWZdUe4PyLO3NsFd74pfKD5x8jhjf8AbY4iP2jhdqhV6udo3QjgOK0GwygPl7QQQReDmI4iDpCIC7Z2AtBTnGZTsLr7733vI6sbMFtdecurPChFHHupMDbLmAAA4GYC4em1erfnURip4Tz8rUjAgPQe5V/bIf1fEVVXP3GSqfhJC3/Tb6v8lcrtj7q+CxtfCxZwnqfJUkzxpDDd25v5UTZ9PeXMI+57rywptlIhfSuhQmb0Bc2B9niCkiAGdzQ9x5XOzr51tS4de5k9ORe21NQpomlXG8EAID5xBffcL+W7P7V6U5JYY8jGCPpeTJSuF/02o9f/AGhfRdlSjwdPn5f+lFcJ72REKxNBYW5Ton62e4rkvqXxQLPZ/mP5K5eKxaRYPoUPaU5klkefrPcf3Ny+nWsFToxjojn6jxk2cy3ngsXctoBiSTEZyfJtPIAAT+5/Zcj9R3DzxpLp1LOwhych8XLliCAEAu4e0Amo3m7hR/ONPVpHaL1bbGuHSuoryfIjXcFKm/YqEL6AUgFGsQMmFxx46OXjfAA7rb/+ql2V+ipVp6SJVxzjGXsLSuyKCwDKAwgBAWhue2CIWGdzmufILhinGDW6br+XwXFbdvnVnuksEv8AJbWdHKsw4krn0sXgid7lMYXWr8qqXvB4DeBH6o4+03lfQ9k2qt7dLzfNlHc1M82QqsiOMGA9k/KaluML2R8N/Jm9Edp9yqds3e4t2l1fJEm1pZ5/Bb00Qe0tcLw4EEcoOYrgoTlCSkuqLprFYFIW5ZxpZ3xH6p4J5WnO0+xfSLG5VxRjNFDWp5JtHApZqG7c4tbyNR5Jx4MuYdDxo9ovHsVBt+03tHeR6x/0TbOrlll1LKtL+jJ6jvhK4+2+7H5LSp4WUO1fTo9DnwWTBcOAf0GH9XxFfPdsf1ci7tPtIYFVkkEAuYTfSrO/NM94XRbA8VT4IF70j8jBuU/RJfzVR8a6C58S+EQ6fQdFHNgj7rNvfJaMxsN0k/AHKGfXd7M3apNtTzTx0NdSWCKFVmRgWQW7uJ2Dc2SseM7r4ovVB4bu05uwqvu6n/VG+lHzLUUI3FHbsVg/J6oVDBwJ7y7kErbsb2jP7VZWtTNHK/Ij1Y4PEr9SjUfTHlpDmm4gggjSCDeD7UfMHpTAu2xXUkU31rsWQckjczvHtVPVhklgS4PFE4tZ6BACAwgFLdW/tk/6Pjat9t9xHip4Tz4rUiggPQe5V/bIf1fEVVXP3GSqfhJC3/Tb6v8AJXK7Y+6vgsbXwsUsM48ainA+xf7CCtGy5KN1Bs9XKxpsphfRiiAowXnYU4kpoXDQY2+4L5lewcK84vVnQUWnBNHcoxsFDDvCKajdEIcW54cXYzcbQW3Xe1X+xtnUbtSdTyIV3XnSayitl/Wcsez/AMq77vWnv/JE46qGX9Zyx7P/ACnd609/5HHVQy/rOWPZ/wCU7vWnv/I42qSeC+Es1VUYszYi0Me95EYB4I5eu5RL/Z1K2pJ028cUlzNlGvKpLCWAjSuvcTykn910dJYQSehAl1Y/7lOifrZ7iuW+pfFAsdn+Y/OGZcxHxIsX0KDnZiuc06Q4g9hIX0+jJSpxa0OeksG0fC2nks/cvnBpnt42yEnqIBH8rifqKm1cqWqLaxksmA4rnycCAEBE4WziOjnJ+wQOs5gP3U/ZkHO6glqabiSVN4lKhfRyhAoBkwo4NNQsOkRF3eIuVLs39VxWl7kqvyhFC2roiggBACACgJOwLdko5A6MnFv4bOJw483EelQL+wp3UGpLn5M3Ua0qb5FiYY282OjDoznnGKzlxSOEfZ71yey7CU7vLNco9Szua6VLFeZU4XdlMZKAtzAKyfk9MC4cOThu5QPqt9nvXAbZu9/cNLouRdWlLJD3YyKoJQj7ptk48bahozs4L/UJzHsPvXS/T15lm6L8+nyV99SxWZFbLsirPqN5aQWm4g3g8hGgrxOCnFxfmZTweKLmobTFVRGUaTG4OHI8NOMPavntW2dveZHr/gu41FOliUu1fQ49CkBZMFw4B/QYf1fEV892x/VyLu0+0hgVWSQQC5hN9Ks780z3hdFsDxVPggXvSPyMG5T9El/NVHxroLnxL4RDp9BzKjmw867otvfLq17mm+OP5qPkuaTjO7T/AAra3p5IEWcsWLK3Hg6bLoHVM0cMY4UjgwdF5znqAvPYvMpZYtmUsWenLIs9tNDHDGLmxtDR2DOesnP2qnnJyliyWlgjsXkyL+HNhiuo5YgOGBjxf6jc7R26O1baM8k0zxOOKPN7mkEgi4jMRyEZiFbkUwgHHc3ww3ulLJbzBIRj3Zyx2gPA4xdpCj3FHeLl1NkJ5S+aOrZMwPicHsdnDmm8FVjTi8GSE8TesGROw8w4ioI3MjcH1Lhcxgz4l/138gHJpKkUaDm8X0Nc5pFO2dhnXU5vjqZDnvLXnHaSc5zO0dinyoQfkaM7RLWzujz1lK+nnjZe7F+cZe05iDnbnB0dC8QtowlmR6dRtYCWpBrBAeg9yr+2Q/q+IqqufuMlU/CSFv8Apt9X+SuV2x91fBY2vhZD1cAkY5h0OaW+0XKsozyVFLRm+axTRQ9RAY3uY7S0lp6wbl9Oo1FUgprzRz8o5W0fC2HkeNz/AAmbF/4ec3NJvjcdAJ0tPJedC5jbmzJTe/prn5osLS4Uf0SLIXINNdS0E/D3B+esdCYA0hgcHXuDdJbd7lf7F2hRtVJVH1IN3QlUayibX4IVMDDJKI2tGkmQewDjK6Khti3rTUIYt/BBnbTgsWQIVqRwQDLgyPI0tXUH7HkGes/T7wqTaP8Ay3NKgtcWS6H6YSn/AGFkK7IhYW5Ton62e4rkvqXxQLOw8x/XLFiU5hvQGCsk+y/5xvU7T+96+g7GuN9arVcikuoZajIFWxGJ3A+3fkc17v6b+DIOTkd2Kp2tYcVR5eJdCTbVt3L2LhgmbI0OYQ5pF4IzghcDOEoSyyXMuoyUlij7XgyCzg30D5FZboWEbZyIITexpve4aHPGgDlA967HYWzXSW+qdX0Kq8rqTyxEtdKQDqsyjM8rIm6XuDezjPYL1Guqyo0ZTfke6cc0kiTw0qxJUuaz0Ig2Fv6Mx/e9RNkUnChmfWXP+TbcyxngvIglZkceMH8B46mnjmdK9peCSAG3C4kcfUuZvdu1KFaVNRXIsKNnGcFLEkPNtF9/J3WqJ3kq+lGzgI6kHhXgd8jjErJC9l4a4OABF+g5tIVnszbPFVN3NYMj17XdxzJimr4hmUAx2kfKWZTOOmOR8XYbyB+ypbdZNoVFqkyVPnRXsLauyKTOCVlfKqljCOAOHJ6reLtNw7VWbVulb27a6vkjfb0880XQF88bbeLL0FgGmrpmyscx4va4FpHQVspVHTmpx8jzOKlHBlHWnROp5XxP0sJHWOI9oX0u1rqvSVReZQVIOEmmcqkHgcNz60iDLSk5pmuLL9HlMUi7tHuXPbbtl+muvJ8/gm2lTrDUUXxlhLXC4tJaRyEZiFfU5KcVJdCHJYPA+V6MFw4B/QYf1fEV892x/VzLu0+2hgVWSQQC7hN9Ks780z3tXQ/T/iqfBAvekfkn9yn6JL+aqPjXQ3PiXwQ6fQ37plv/ACKifim6SX5qPlz+k7sbf+yxb088zNSWCPPStSKZQFpbilg4z31jxmb83F6x9N3YLh2lQrupyyo3Uo+Zb6gG8EBhAUVusYMGlqDURj5mYkm7QyX6w7dPtVlbVc0cH1RGqRweIiKUawQHZZlrT0pvp5nx36cRxAPW3Qe1eZQjLqjKbRI1OGdfI3FfVS3cdzgy/taAV4VGmvIznZBHPnOnSTxkrajyYQAsgysAEB6D3Kv7ZD+r4iqq5+4yVT8JIW/6bfV/krldsfdXwWNr4WRiqCSVpuk2KWSCoYOA+4Pu4n8R7f4XY7AvlKG4k+a6FVe0cJZkJS6UgGLkBOWRhXU0oDWPxmDQyQYwA5AdI9qq7rZFtcPFrB+xIp3NSHRkxJujTkcGKIHlOMR7LwoEfpyinzkzc7+eHQWrWtiaqdfO8uu0N0NHU0K4tbGjbLCmv7kWpVnPxM4VLNZ9RRl5DWi9xIAA0knMAvM5qEXKXRGUsXghkwqcKeKGjYc7B5SYjjldnu7AVTbNTr1Z3UvPkvglV3kiqa/uLCuyITuDWEr6EPxGNfj3X4xIuuv5FV7Q2ZG8acpYYEihcOl0RN+ciX7mPvOVb3ap+tkjj5aHHXYaicgzUkDyMwLrzcOi9b6Ww3S5QqtHiV3m6xRpwpbG6npZY4WRGQPLgwXDMbh1rZs11I3FSlKTlhqea+VwjJLDEWVdkQk7Ht6ek/ovubpLHcJhPVxdig3WzqFz41z1N1OvOHRjE3dHnuzwxE8oLgPZeql/TdHHlNknj54dCHtfC2pqQWveGMOlkYxQR0m8k+1T7XY9tbvMli/c0VLmpPliQStSOCyB6wOsd0NPNVuFzvJv8jfxDFN7+3iXL7UvVVrxt4vljzLC3pOMHUYjE35zpOcnpXTRSSSRAfUwvRgcrDw5+TQMh8jjYgIxse6+8k6Lulc5ebC4is6mfDEnUrzJFRwO7zlf+n/+T/Cjd2v3/wCDZ2h7ELhNhg+tYIwwRsvvOfGLiNGfiCsdnbHhaT3jeLNFe6dRYYCyroiGUAx1YxLLgB0vne8dQBCpaX69oza8kiVLlQXuxbV0RS1dzmyfI0/lXDhy8LpDBmaO3T2rhdu3e+r5F0j/ALLizpZYYvzGxUZMBACAr/dPsn0Klo5I5P8Aaf49i6r6evMG6MvlFbfUv+6K+XWlabaad0b2vYbnNIcD0haqtKNWDhLzPUZOLxRPYZQNeY6uIcCdoLvwyj0wf+cRVXsqo45refWL5fBIuYp4TXRi4rgijVYuG0lLC2JsTHBt9xLiCbyTxdaorvYcLiq6jk1iTKV26ccqR3eciX7iPvOUbu1T9bNnHy0PqHdGlc5o8jHnIHpO4zcvFT6cpxg5Z3yRmN9JtLAZMJT/AOJs380z3tUXYKwnUXsbLzmojBuVfRJfzVR8av7nxL4IdPoVlup298rrXNYb44b4m8hcDw3e3N+lTLanlh7s1VJYsTlINZuo6Z0sjI2C9z3BjR0k3BYlLBYhLE9NYO2S2jpooGaGNAJ5XaXO7TeVTVJZ5NkyKwWBJLyZBACA47Vs2OqidFM3GY8XEe4g8RHKsxk4vFGGsepQWGmBM1nPJuL4CeBKBo/C/kP7FWlKupr3I0oNCut54BACAEBtpKV8zwyJpe92YNaLyVhtJYszhiWDX4BihsyaeoudUEMuAziIFzbwDxu5Sosa+epguhscMI4srlSzUCA9B7lX9sh/V8RVVc/cZKp+EkLf9Nvq/wAlcrtj7q+CxtfCyMVQSTTWUrZmOjkAc1wuIK2UqsqU1OPVHmcVJYMqPCjBiSjcSL3RH0X8n4Xch6V3mzdq07mKT5S0Kavbypv2IFWxGBACAEABt5uGcnQBpJWHJRWLMpYlk4C4JmG6eoHD/wCmw/U/Efxe5cdtna29/wCGk+Xm9SztbbL+qXUi902yiyVs7RwXgNceR40X9Y9ym/T12pU3RfVdDVfU8JZkJS6UgAgBAYWQN1r2fJJZ1I9jS5rGvx7s5ALjcbuTMudtrinTv6sZvBvoTakHKjFoUV0JCMoAQAgMI3qBxwPwOdORLUAtiGcMOYv5M3E33rndq7ZjTTpUni9dCdbWrk80uhYFttApZgBcBE8ADQBilctZtu5i3qWNVYU2UcF9LRQGUAIAQAgBAdVlWc+plbFGM5Oc8TRxuPQFHurmFvTc5GynTc5YIlML61jnsghN8UDfJtPE531ne1QtlUJKLrVPFN4/2NtxNNqK6I4sHbMNVUMi4ib3nkYM7vDtUjaN0rehKfn5GuhTzzSLuY0NAAFwAuA5AOJfN5Scniy+SwWBlYMggBActp0TaiJ8T9Dxd1ch9q321Z0aqqLyPFSClFxKOq6Z0T3RvFzmEtPWF9KoVVVpqa8ygnFxeDNRW08jNgyRUwTUbjwj89AeR7c7mjrA96pNoRdvXhdR+GS6DzwdN/2Fki7McxGYjkKuoyUliiK1gCyYBAbKX02es33haq/2pfDPUPEi2MJPpNm/mme9q5LYf3Kvx/6WV54YkhgQ6be6rbSgGcVNQ1oLg25xcM5J0XA39i6CthvFj0wIUMcrwEY7l9o8cbNq1SuKpnjdyMea+0fu2bVqcVTG7kNe5zufz0tV5esa0YjfmgHB97zmLs2i4e9aK9wpRwie4QafMtRQjcCAEAIAQHxNEHgtcA5pFxBF4I5CCieAELCDcqpZyXU7jA48TRjR3+pxdhUqndSj15mp0k+gm1m5LWsPzbopBy4xYfYVIV3A8bpnLHuW2gTnZGOkyj+FniqZjdyJ6ytx15INVUADjbG28953gtcrz0o9KlqWLg/gxTULbqeMA8bznkd1uOfsUSdWU+ptjFI5sPbKkq6KWGAAvdi3AkNGZwJzlZoyUJYsTWKKi819o/ds2rVP4qmaN3IPNfaP3bNq1OKpjdyLewCsqSkoooZwA9uNeAQ4Z3EjOFArTUpto3wWCPu3/Tb6v8lcvtj7q+CwtfCyMVQSQQHzLGHAtcAQcxBF4I6l6jNxeMeTMNJ9RRtfACGUl0DjE48V2Mz2cSvbXb9akstRZkQ6llGXOPIW6nc/qm+gWPHKHYv7FXFP6htpdU0RZWVRdDmbgNWH/ptH/uNW57dtNTxwdQkaLc6md/VkYwcgvef4CiVvqOkuUItm2NhJ9WN9h4KU9Jc5rcd/3j85HUOJUF5tWvc8m8FoibStoU+fmTqrCQaK2kZMx0crQ5rhcQf+aVto1p0ZqcHg0eZQUlgyvrV3O5ASaZ4c3ia/M4dF+grqrb6ig0lWXPVFbUsWvCyJOA9b923aNU/t201NPB1dAyIrfuxtGp27aajhKugZEVv3Y2jU7ctNRwlXQsnBeifBSxRSi5zQQ4X3/WJ09q4/aFeNW5lUg+RaUIONNRZHWzgTT1BLmjyTzxsAxSeluhS7TbdxQ5P9S9zVVtIT5rkKtXueVDf6b2PHaw/uryl9R0JeOLRElYzXRnCcB637tu0apPbtph1NfB1NDso9z2od/UcyMdeOfYFHq/UVCPhTZ7jYzfUbbEwKp6chzh5V4+s8ZgehuhUN5tqvX5LkvYmUrSEOb5jKqclnLa0JkglY3O5zHNA6S0gLfbTUKsZS6JnipFyi0iqxgPW/djvtXbrblpqVHCVNAyIrfuxtGp27aajg6ugZEVv3Y2jU7dtNRwlXQMiK37sbRqdu2mo4SroZbgNWH/ptHXI1Ye3bReY4OroSlBucykgzStaOMNGM726AoVf6jglhTjz9zdCwl/2Z31tjVEUZhoIMRrsz5nSN8q8dd+YKJRvKFWaq3U8Wui8kbJUpxWWmhbyHrfuxtGq57ctMOpF4OroOWAeDj6Rr3zgCRxxQAQbmDpHKfcFzu2dpRupKNN/pX+yda0HTWMhsVGTAQAgBACARMOMFJaiYS0zQS4XSC8NzjQ7Ppze5dPsfa1OhTdOq/gr7q2c5Zoi5kRW/djvtVv27aakXg6uh0WdgnXQSskZGMZhBHzje0aeMLRc7Ws61J02+p7hbVYyTwJDCXAqaSZ0tO1tz+E5hcAWvOdw5DnUbZ+26VOlu6rfLz9j3WtJOWaJD5EVv3Y2jVYdu2mpp4OroGRFb92No1O3bTUcJV0PunwKrA5pMYuDgTw26AQVrq7btZQkk/IzG0qJp4DxhFnq7NaNPylpu6Bi3lVOwvFUl5YEm86RRJ2gyWx6uWpijdLR1Bx52MF7oZeOQNGkFdAmqscrfNEN/peK6E3TYfWc9ocKqMdDiWOHWCFqdCovI9KcTblxZ+tw99NxU0M546hlvZ+tw99NxU0GeOoZb2frcPfTc1NBnjqGXFn63D303NTQZ46hlxZ+tw99NzU0GeOoZcWfrcPfTc1NBnjqGXFn63D303NTQZ46hlxZ+tw99NzU0GeOoZb2frcPfTcVNBnjqGW9n63D303FTQxnjqGW9n63D303FTQZ46hlvZ+tw99NxU0M546hlvZ+tw99NxU0GeOoZcWfrcPfTcVNBnjqGXFn63D303FTQZ46hlvZ+tw99NxU0GeOoZb2frcPfWNxU0GeOpD2zhdRPeC2qiObid0qj2pY16lROMWyXb1oRXNkflRR6xH3lV9mXX42SOIp6hlRR6xH3lnsy6/GxxFPUMqKPWI+8nZl1+NmOIp6hlRR6xH3ljsy6/GxxFPUMqKPWI+8nZl16GZ4mnqGVFHrEfeWezLr8bHEU9Qyoo9Yj7yx2ZdehjiKepnKij1iPvJ2ZdehmOIp6mMqKPWI+8nZl16GOIp6hlRR6xH3k7MuvQzPE09Qyoo9Yj7ydmXXoY4mnqGVFHrEfeWezLr8bHEU9Qyoo9Yj7yx2ZdehjiKeoZUUesR95Z7MuvxscRT1M5UUesR95Y7MuvxscTT1MZUUesR95OzLr8bHEU9TOVFHrEfeTsy69DHEU9Qypo9Yj7ydmXX42Y4inqYyoo9Yj7yz2ZdehjiKeoZUUesR95Y7MuvxszxFPUMqKPWI+8s9mXX42OIp6hlRR6xH3k7MuvxscRT1DKij1iPvLHZl1+NjiKeoZUUesR95OzLr8bHEU9Qyoo9Yj7ydmXXoY4inqZyoo9Yj7yz2ZdehjiKepjKij1iPvLHZl16GOIp6hlRR6xH3k7MuvxsxxFPUMqKPWI+8nZl16GOJp6mcqKPWI+8nZl16GOIp6hlTR6xH3k7MuvQxxFPUxlRR6xH3k7MuvQzPEU9Qyoo9Yj7yz2ZdfjY4inqGVFHrEfeTsy6/GxxFPUMqKPWI+8nZl1+NjiKeoZUUesR95OzLr8bHEU9TOVFHrEfeWOzLr8bHE09Qyoo9Yj7ydmXXoZjiKepjKij1iPvLPZl1+NmeIp6hlRR6xH3ljsy6/GxxFPUzlRR6xH3k7MuvxscRT1DKij1iPvLPZl1+NjiKeppqcMKNgvEzXniay9zieIABe6eyLqcsMuHyeZXVNLHE68DbHmqqkV9WwxsYC2lhcOEAcxkcOI3e9dNb20bSlu4vFvqyBObqSzPp5FhEL0BZtmxKYyXmnhJIvJMTCT23KTTnLDqa2liR+8VNq0GxZ4L3nlqecEG8VLq0GxZ4JnlqMEG8VLq0GxZ4JnlqMEG8VLq0GxZ4JnlqMEG8VLq0GxZ4JnlqMEG8VLq0GxZ4JnlqMEG8VLq0GxZ4JnlqMEG8VLq0GxZ4JnlqMEG8VLq0GxZ4JnlqMEG8VLq0GxZ4JnlqMEG8VLq0GxZ4JnlqMEG8VLq0GxZ4JnlqMEG8VLq0GxZ4JnlqMEG8VLq0GxZ4JnlqMEG8VLq0GxZ4JnlqMEG8VLq0GxZ4JnlqMEZ3iptWg2LPBM8tRgjG8VNq8GxZ4LOaWowQbxU2rQbFngsZ5ajBGd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N4qbVoNizwTPLUYIxvFTatBsWeCZ5ajBErYNj07HFzYIWuF1xETAR1EBa6spYdT1FIYVHNh//9k="/>
          <p:cNvSpPr>
            <a:spLocks noChangeAspect="1" noChangeArrowheads="1"/>
          </p:cNvSpPr>
          <p:nvPr/>
        </p:nvSpPr>
        <p:spPr bwMode="auto">
          <a:xfrm>
            <a:off x="12065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6527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8238"/>
            <a:ext cx="8608651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chemeClr val="accent6"/>
                </a:solidFill>
                <a:latin typeface="Verdana" panose="020B0604030504040204" pitchFamily="34" charset="0"/>
              </a:rPr>
              <a:t>Chi Siamo</a:t>
            </a:r>
          </a:p>
        </p:txBody>
      </p:sp>
      <p:sp>
        <p:nvSpPr>
          <p:cNvPr id="6148" name="Rectangle 8"/>
          <p:cNvSpPr>
            <a:spLocks noChangeArrowheads="1"/>
          </p:cNvSpPr>
          <p:nvPr/>
        </p:nvSpPr>
        <p:spPr bwMode="auto">
          <a:xfrm>
            <a:off x="406960" y="1483792"/>
            <a:ext cx="3894931" cy="4653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it-IT" altLang="it-IT" sz="1200" b="0" dirty="0">
                <a:solidFill>
                  <a:srgbClr val="000000"/>
                </a:solidFill>
                <a:latin typeface="Verdana" panose="020B0604030504040204" pitchFamily="34" charset="0"/>
              </a:rPr>
              <a:t>Auxilia Consulting è un team di professionisti con l’obiettivo di supportare i clienti a crescere e rafforzare il proprio business;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q"/>
            </a:pPr>
            <a:endParaRPr lang="it-IT" altLang="it-IT" sz="1200" b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it-IT" altLang="it-IT" sz="1200" b="0" dirty="0">
                <a:solidFill>
                  <a:srgbClr val="000000"/>
                </a:solidFill>
                <a:latin typeface="Verdana" panose="020B0604030504040204" pitchFamily="34" charset="0"/>
              </a:rPr>
              <a:t>Auxilia mette a disposizione un ampio spettro di competenze nell’Area Finanza (M&amp;A, Ristrutturazione del debito, ricerca di capitale di rischio,..) ed Operations (JV Internazionali, Business Development, Strutturazione di Processi Aziendali,..);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q"/>
            </a:pPr>
            <a:endParaRPr lang="it-IT" altLang="it-IT" sz="1200" b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it-IT" altLang="it-IT" sz="1200" b="0" dirty="0">
                <a:solidFill>
                  <a:srgbClr val="000000"/>
                </a:solidFill>
                <a:latin typeface="Verdana" panose="020B0604030504040204" pitchFamily="34" charset="0"/>
              </a:rPr>
              <a:t>Auxilia offre servizi integrati di consulenza, distinguendosi per un approccio concreto e flessibile ed un rapporto con il cliente di tipo fiduciario e (preferibilmente) di lungo termine;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q"/>
            </a:pPr>
            <a:endParaRPr lang="it-IT" altLang="it-IT" sz="1200" b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it-IT" altLang="it-IT" sz="1200" b="0" dirty="0">
                <a:solidFill>
                  <a:srgbClr val="000000"/>
                </a:solidFill>
                <a:latin typeface="Verdana" panose="020B0604030504040204" pitchFamily="34" charset="0"/>
              </a:rPr>
              <a:t>Auxilia condivide con il cliente gli obiettivi ed i rischi legati al raggiungimento degli stessi, offrendo un supporto particolarmente attento anche alle specifiche esigenze delle piccole e medie realtà aziendali </a:t>
            </a: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§"/>
            </a:pPr>
            <a:endParaRPr lang="it-IT" altLang="it-IT" sz="1200" b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§"/>
            </a:pPr>
            <a:endParaRPr lang="it-IT" altLang="it-IT" sz="1200" b="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just">
              <a:lnSpc>
                <a:spcPct val="80000"/>
              </a:lnSpc>
              <a:buFont typeface="Wingdings" panose="05000000000000000000" pitchFamily="2" charset="2"/>
              <a:buChar char="§"/>
            </a:pPr>
            <a:endParaRPr lang="it-IT" altLang="it-IT" sz="1200" b="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pic>
        <p:nvPicPr>
          <p:cNvPr id="15" name="Picture 4" descr="http://t1.gstatic.com/images?q=tbn:ANd9GcSBD2s4E2HMQNmso2KzRFth9noxju2dA4BsZiBiTbQLbZI-UaSZtQ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859" y="68219"/>
            <a:ext cx="1484056" cy="658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it-IT" sz="100">
              <a:solidFill>
                <a:srgbClr val="FFFFFF"/>
              </a:solidFill>
            </a:endParaRPr>
          </a:p>
        </p:txBody>
      </p:sp>
      <p:sp>
        <p:nvSpPr>
          <p:cNvPr id="16" name="Oval 5"/>
          <p:cNvSpPr>
            <a:spLocks noChangeArrowheads="1"/>
          </p:cNvSpPr>
          <p:nvPr/>
        </p:nvSpPr>
        <p:spPr bwMode="auto">
          <a:xfrm>
            <a:off x="3581960" y="2818410"/>
            <a:ext cx="6192837" cy="2017712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>
              <a:defRPr/>
            </a:pPr>
            <a:endParaRPr lang="it-IT"/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4537635" y="2816822"/>
            <a:ext cx="2263775" cy="603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1200" b="1" dirty="0">
                <a:solidFill>
                  <a:srgbClr val="840612"/>
                </a:solidFill>
                <a:latin typeface="Verdana" pitchFamily="34" charset="0"/>
              </a:rPr>
              <a:t>Condivisione del rischio 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1200" b="1" dirty="0">
                <a:solidFill>
                  <a:srgbClr val="840612"/>
                </a:solidFill>
                <a:latin typeface="Verdana" pitchFamily="34" charset="0"/>
              </a:rPr>
              <a:t>nel raggiungimento dei 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  <a:defRPr/>
            </a:pPr>
            <a:r>
              <a:rPr lang="it-IT" sz="1200" b="1" dirty="0">
                <a:solidFill>
                  <a:srgbClr val="840612"/>
                </a:solidFill>
                <a:latin typeface="Verdana" pitchFamily="34" charset="0"/>
              </a:rPr>
              <a:t>risultati</a:t>
            </a:r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6798235" y="2281835"/>
            <a:ext cx="2328862" cy="42068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708688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it-IT" altLang="it-IT" sz="1200" b="1">
                <a:solidFill>
                  <a:srgbClr val="840612"/>
                </a:solidFill>
                <a:latin typeface="Verdana" panose="020B0604030504040204" pitchFamily="34" charset="0"/>
              </a:rPr>
              <a:t>Rapporto fiduciario e di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it-IT" altLang="it-IT" sz="1200" b="1">
                <a:solidFill>
                  <a:srgbClr val="840612"/>
                </a:solidFill>
                <a:latin typeface="Verdana" panose="020B0604030504040204" pitchFamily="34" charset="0"/>
              </a:rPr>
              <a:t>lungo termine </a:t>
            </a: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7110972" y="4053485"/>
            <a:ext cx="2232025" cy="53022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708688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it-IT" altLang="it-IT" sz="1200" b="1">
                <a:solidFill>
                  <a:srgbClr val="840612"/>
                </a:solidFill>
                <a:latin typeface="Verdana" panose="020B0604030504040204" pitchFamily="34" charset="0"/>
              </a:rPr>
              <a:t>Concretezza e applicabilità delle soluzioni</a:t>
            </a:r>
          </a:p>
        </p:txBody>
      </p:sp>
      <p:sp>
        <p:nvSpPr>
          <p:cNvPr id="20" name="Text Box 14"/>
          <p:cNvSpPr txBox="1">
            <a:spLocks noChangeArrowheads="1"/>
          </p:cNvSpPr>
          <p:nvPr/>
        </p:nvSpPr>
        <p:spPr bwMode="auto">
          <a:xfrm>
            <a:off x="4818622" y="4413847"/>
            <a:ext cx="2005013" cy="56673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708688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it-IT" altLang="it-IT" sz="1200" b="1">
                <a:solidFill>
                  <a:srgbClr val="840612"/>
                </a:solidFill>
                <a:latin typeface="Verdana" panose="020B0604030504040204" pitchFamily="34" charset="0"/>
              </a:rPr>
              <a:t>Professionalità e seniority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it-IT" altLang="it-IT" sz="1200" b="1">
                <a:solidFill>
                  <a:srgbClr val="840612"/>
                </a:solidFill>
                <a:latin typeface="Verdana" panose="020B0604030504040204" pitchFamily="34" charset="0"/>
              </a:rPr>
              <a:t>del team </a:t>
            </a:r>
          </a:p>
        </p:txBody>
      </p:sp>
      <p:sp>
        <p:nvSpPr>
          <p:cNvPr id="21" name="Freeform 10"/>
          <p:cNvSpPr>
            <a:spLocks/>
          </p:cNvSpPr>
          <p:nvPr/>
        </p:nvSpPr>
        <p:spPr bwMode="auto">
          <a:xfrm>
            <a:off x="6534710" y="1748435"/>
            <a:ext cx="1992312" cy="1760537"/>
          </a:xfrm>
          <a:custGeom>
            <a:avLst/>
            <a:gdLst>
              <a:gd name="T0" fmla="*/ 0 w 1912"/>
              <a:gd name="T1" fmla="*/ 160228928 h 1669"/>
              <a:gd name="T2" fmla="*/ 315959684 w 1912"/>
              <a:gd name="T3" fmla="*/ 516291960 h 1669"/>
              <a:gd name="T4" fmla="*/ 199782434 w 1912"/>
              <a:gd name="T5" fmla="*/ 912412801 h 1669"/>
              <a:gd name="T6" fmla="*/ 1161777579 w 1912"/>
              <a:gd name="T7" fmla="*/ 1643456589 h 1669"/>
              <a:gd name="T8" fmla="*/ 951137269 w 1912"/>
              <a:gd name="T9" fmla="*/ 1683513277 h 1669"/>
              <a:gd name="T10" fmla="*/ 1558083971 w 1912"/>
              <a:gd name="T11" fmla="*/ 1857094369 h 1669"/>
              <a:gd name="T12" fmla="*/ 2075997431 w 1912"/>
              <a:gd name="T13" fmla="*/ 1406451881 h 1669"/>
              <a:gd name="T14" fmla="*/ 1876215062 w 1912"/>
              <a:gd name="T15" fmla="*/ 1450960015 h 1669"/>
              <a:gd name="T16" fmla="*/ 0 w 1912"/>
              <a:gd name="T17" fmla="*/ 160228928 h 166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12"/>
              <a:gd name="T28" fmla="*/ 0 h 1669"/>
              <a:gd name="T29" fmla="*/ 1912 w 1912"/>
              <a:gd name="T30" fmla="*/ 1669 h 166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12" h="1669">
                <a:moveTo>
                  <a:pt x="0" y="144"/>
                </a:moveTo>
                <a:lnTo>
                  <a:pt x="291" y="464"/>
                </a:lnTo>
                <a:lnTo>
                  <a:pt x="184" y="820"/>
                </a:lnTo>
                <a:cubicBezTo>
                  <a:pt x="616" y="811"/>
                  <a:pt x="940" y="1054"/>
                  <a:pt x="1070" y="1477"/>
                </a:cubicBezTo>
                <a:lnTo>
                  <a:pt x="876" y="1513"/>
                </a:lnTo>
                <a:lnTo>
                  <a:pt x="1435" y="1669"/>
                </a:lnTo>
                <a:lnTo>
                  <a:pt x="1912" y="1264"/>
                </a:lnTo>
                <a:lnTo>
                  <a:pt x="1728" y="1304"/>
                </a:lnTo>
                <a:cubicBezTo>
                  <a:pt x="1666" y="982"/>
                  <a:pt x="1173" y="0"/>
                  <a:pt x="0" y="144"/>
                </a:cubicBezTo>
                <a:close/>
              </a:path>
            </a:pathLst>
          </a:custGeom>
          <a:solidFill>
            <a:schemeClr val="bg1">
              <a:alpha val="12157"/>
            </a:schemeClr>
          </a:solidFill>
          <a:ln w="6350">
            <a:solidFill>
              <a:srgbClr val="840612"/>
            </a:solidFill>
            <a:round/>
            <a:headEnd type="none" w="sm" len="sm"/>
            <a:tailEnd type="none" w="sm" len="sm"/>
          </a:ln>
        </p:spPr>
        <p:txBody>
          <a:bodyPr wrap="none" lIns="228600" tIns="237744" rIns="101882" bIns="50941" anchor="ctr"/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endParaRPr lang="en-US" altLang="it-IT">
              <a:latin typeface="Verdana" panose="020B0604030504040204" pitchFamily="34" charset="0"/>
            </a:endParaRPr>
          </a:p>
        </p:txBody>
      </p:sp>
      <p:sp>
        <p:nvSpPr>
          <p:cNvPr id="22" name="Freeform 12"/>
          <p:cNvSpPr>
            <a:spLocks/>
          </p:cNvSpPr>
          <p:nvPr/>
        </p:nvSpPr>
        <p:spPr bwMode="auto">
          <a:xfrm>
            <a:off x="6822047" y="3374035"/>
            <a:ext cx="1673225" cy="1965325"/>
          </a:xfrm>
          <a:custGeom>
            <a:avLst/>
            <a:gdLst>
              <a:gd name="T0" fmla="*/ 1640014894 w 1605"/>
              <a:gd name="T1" fmla="*/ 0 h 1864"/>
              <a:gd name="T2" fmla="*/ 1261801524 w 1605"/>
              <a:gd name="T3" fmla="*/ 273471172 h 1864"/>
              <a:gd name="T4" fmla="*/ 871631375 w 1605"/>
              <a:gd name="T5" fmla="*/ 161192522 h 1864"/>
              <a:gd name="T6" fmla="*/ 191280378 w 1605"/>
              <a:gd name="T7" fmla="*/ 1125012783 h 1864"/>
              <a:gd name="T8" fmla="*/ 156502329 w 1605"/>
              <a:gd name="T9" fmla="*/ 929358351 h 1864"/>
              <a:gd name="T10" fmla="*/ 0 w 1605"/>
              <a:gd name="T11" fmla="*/ 1551895178 h 1864"/>
              <a:gd name="T12" fmla="*/ 421687105 w 1605"/>
              <a:gd name="T13" fmla="*/ 2072157900 h 1864"/>
              <a:gd name="T14" fmla="*/ 394516233 w 1605"/>
              <a:gd name="T15" fmla="*/ 1880949963 h 1864"/>
              <a:gd name="T16" fmla="*/ 1640014894 w 1605"/>
              <a:gd name="T17" fmla="*/ 0 h 18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605"/>
              <a:gd name="T28" fmla="*/ 0 h 1864"/>
              <a:gd name="T29" fmla="*/ 1605 w 1605"/>
              <a:gd name="T30" fmla="*/ 1864 h 18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605" h="1864">
                <a:moveTo>
                  <a:pt x="1509" y="0"/>
                </a:moveTo>
                <a:cubicBezTo>
                  <a:pt x="1509" y="0"/>
                  <a:pt x="1161" y="246"/>
                  <a:pt x="1161" y="246"/>
                </a:cubicBezTo>
                <a:lnTo>
                  <a:pt x="802" y="145"/>
                </a:lnTo>
                <a:cubicBezTo>
                  <a:pt x="826" y="548"/>
                  <a:pt x="584" y="868"/>
                  <a:pt x="176" y="1012"/>
                </a:cubicBezTo>
                <a:lnTo>
                  <a:pt x="144" y="836"/>
                </a:lnTo>
                <a:lnTo>
                  <a:pt x="0" y="1396"/>
                </a:lnTo>
                <a:lnTo>
                  <a:pt x="388" y="1864"/>
                </a:lnTo>
                <a:lnTo>
                  <a:pt x="363" y="1692"/>
                </a:lnTo>
                <a:cubicBezTo>
                  <a:pt x="897" y="1554"/>
                  <a:pt x="1605" y="960"/>
                  <a:pt x="1509" y="0"/>
                </a:cubicBezTo>
                <a:close/>
              </a:path>
            </a:pathLst>
          </a:custGeom>
          <a:solidFill>
            <a:schemeClr val="bg1">
              <a:alpha val="12157"/>
            </a:schemeClr>
          </a:solidFill>
          <a:ln w="6350">
            <a:solidFill>
              <a:srgbClr val="840612"/>
            </a:solidFill>
            <a:round/>
            <a:headEnd type="none" w="sm" len="sm"/>
            <a:tailEnd type="none" w="sm" len="sm"/>
          </a:ln>
        </p:spPr>
        <p:txBody>
          <a:bodyPr wrap="none" lIns="228600" tIns="237744" rIns="101882" bIns="50941" anchor="ctr"/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endParaRPr lang="en-US" altLang="it-IT">
              <a:latin typeface="Verdana" panose="020B0604030504040204" pitchFamily="34" charset="0"/>
            </a:endParaRPr>
          </a:p>
        </p:txBody>
      </p:sp>
      <p:sp>
        <p:nvSpPr>
          <p:cNvPr id="23" name="Freeform 14"/>
          <p:cNvSpPr>
            <a:spLocks/>
          </p:cNvSpPr>
          <p:nvPr/>
        </p:nvSpPr>
        <p:spPr bwMode="auto">
          <a:xfrm>
            <a:off x="5021822" y="3612160"/>
            <a:ext cx="1908175" cy="1663700"/>
          </a:xfrm>
          <a:custGeom>
            <a:avLst/>
            <a:gdLst>
              <a:gd name="T0" fmla="*/ 1989689515 w 1830"/>
              <a:gd name="T1" fmla="*/ 1629558326 h 1578"/>
              <a:gd name="T2" fmla="*/ 1715699641 w 1830"/>
              <a:gd name="T3" fmla="*/ 1276080173 h 1578"/>
              <a:gd name="T4" fmla="*/ 1826600031 w 1830"/>
              <a:gd name="T5" fmla="*/ 889253964 h 1578"/>
              <a:gd name="T6" fmla="*/ 855675753 w 1830"/>
              <a:gd name="T7" fmla="*/ 201193838 h 1578"/>
              <a:gd name="T8" fmla="*/ 1065516555 w 1830"/>
              <a:gd name="T9" fmla="*/ 164512322 h 1578"/>
              <a:gd name="T10" fmla="*/ 457737824 w 1830"/>
              <a:gd name="T11" fmla="*/ 0 h 1578"/>
              <a:gd name="T12" fmla="*/ 0 w 1830"/>
              <a:gd name="T13" fmla="*/ 435734413 h 1578"/>
              <a:gd name="T14" fmla="*/ 165263617 w 1830"/>
              <a:gd name="T15" fmla="*/ 409057235 h 1578"/>
              <a:gd name="T16" fmla="*/ 1989689515 w 1830"/>
              <a:gd name="T17" fmla="*/ 1629558326 h 157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830"/>
              <a:gd name="T28" fmla="*/ 0 h 1578"/>
              <a:gd name="T29" fmla="*/ 1830 w 1830"/>
              <a:gd name="T30" fmla="*/ 1578 h 157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830" h="1578">
                <a:moveTo>
                  <a:pt x="1830" y="1466"/>
                </a:moveTo>
                <a:lnTo>
                  <a:pt x="1578" y="1148"/>
                </a:lnTo>
                <a:lnTo>
                  <a:pt x="1680" y="800"/>
                </a:lnTo>
                <a:cubicBezTo>
                  <a:pt x="1494" y="853"/>
                  <a:pt x="896" y="600"/>
                  <a:pt x="787" y="181"/>
                </a:cubicBezTo>
                <a:lnTo>
                  <a:pt x="980" y="148"/>
                </a:lnTo>
                <a:lnTo>
                  <a:pt x="421" y="0"/>
                </a:lnTo>
                <a:lnTo>
                  <a:pt x="0" y="392"/>
                </a:lnTo>
                <a:lnTo>
                  <a:pt x="152" y="368"/>
                </a:lnTo>
                <a:cubicBezTo>
                  <a:pt x="174" y="764"/>
                  <a:pt x="782" y="1578"/>
                  <a:pt x="1830" y="1466"/>
                </a:cubicBezTo>
                <a:close/>
              </a:path>
            </a:pathLst>
          </a:custGeom>
          <a:solidFill>
            <a:schemeClr val="bg1">
              <a:alpha val="12157"/>
            </a:schemeClr>
          </a:solidFill>
          <a:ln w="6350">
            <a:solidFill>
              <a:srgbClr val="840612"/>
            </a:solidFill>
            <a:round/>
            <a:headEnd type="none" w="sm" len="sm"/>
            <a:tailEnd type="none" w="sm" len="sm"/>
          </a:ln>
        </p:spPr>
        <p:txBody>
          <a:bodyPr wrap="none" lIns="228600" tIns="237744" rIns="101882" bIns="50941" anchor="ctr"/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endParaRPr lang="en-US" altLang="it-IT">
              <a:latin typeface="Verdana" panose="020B0604030504040204" pitchFamily="34" charset="0"/>
            </a:endParaRPr>
          </a:p>
        </p:txBody>
      </p:sp>
      <p:sp>
        <p:nvSpPr>
          <p:cNvPr id="24" name="Freeform 16"/>
          <p:cNvSpPr>
            <a:spLocks/>
          </p:cNvSpPr>
          <p:nvPr/>
        </p:nvSpPr>
        <p:spPr bwMode="auto">
          <a:xfrm>
            <a:off x="4950385" y="1811935"/>
            <a:ext cx="1749425" cy="1998662"/>
          </a:xfrm>
          <a:custGeom>
            <a:avLst/>
            <a:gdLst>
              <a:gd name="T0" fmla="*/ 199997442 w 1678"/>
              <a:gd name="T1" fmla="*/ 2106882785 h 1896"/>
              <a:gd name="T2" fmla="*/ 532601887 w 1678"/>
              <a:gd name="T3" fmla="*/ 1813519126 h 1896"/>
              <a:gd name="T4" fmla="*/ 923901777 w 1678"/>
              <a:gd name="T5" fmla="*/ 1933531580 h 1896"/>
              <a:gd name="T6" fmla="*/ 1628240355 w 1678"/>
              <a:gd name="T7" fmla="*/ 920093987 h 1896"/>
              <a:gd name="T8" fmla="*/ 1673892202 w 1678"/>
              <a:gd name="T9" fmla="*/ 1133450310 h 1896"/>
              <a:gd name="T10" fmla="*/ 1823890235 w 1678"/>
              <a:gd name="T11" fmla="*/ 506718796 h 1896"/>
              <a:gd name="T12" fmla="*/ 1408678198 w 1678"/>
              <a:gd name="T13" fmla="*/ 0 h 1896"/>
              <a:gd name="T14" fmla="*/ 1452156297 w 1678"/>
              <a:gd name="T15" fmla="*/ 186686223 h 1896"/>
              <a:gd name="T16" fmla="*/ 199997442 w 1678"/>
              <a:gd name="T17" fmla="*/ 2106882785 h 18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678"/>
              <a:gd name="T28" fmla="*/ 0 h 1896"/>
              <a:gd name="T29" fmla="*/ 1678 w 1678"/>
              <a:gd name="T30" fmla="*/ 1896 h 189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678" h="1896">
                <a:moveTo>
                  <a:pt x="184" y="1896"/>
                </a:moveTo>
                <a:lnTo>
                  <a:pt x="490" y="1632"/>
                </a:lnTo>
                <a:lnTo>
                  <a:pt x="850" y="1740"/>
                </a:lnTo>
                <a:cubicBezTo>
                  <a:pt x="826" y="1308"/>
                  <a:pt x="1044" y="922"/>
                  <a:pt x="1498" y="828"/>
                </a:cubicBezTo>
                <a:lnTo>
                  <a:pt x="1540" y="1020"/>
                </a:lnTo>
                <a:lnTo>
                  <a:pt x="1678" y="456"/>
                </a:lnTo>
                <a:lnTo>
                  <a:pt x="1296" y="0"/>
                </a:lnTo>
                <a:lnTo>
                  <a:pt x="1336" y="168"/>
                </a:lnTo>
                <a:cubicBezTo>
                  <a:pt x="1114" y="180"/>
                  <a:pt x="0" y="728"/>
                  <a:pt x="184" y="1896"/>
                </a:cubicBezTo>
                <a:close/>
              </a:path>
            </a:pathLst>
          </a:custGeom>
          <a:solidFill>
            <a:schemeClr val="bg1">
              <a:alpha val="12157"/>
            </a:schemeClr>
          </a:solidFill>
          <a:ln w="6350">
            <a:solidFill>
              <a:srgbClr val="840612"/>
            </a:solidFill>
            <a:round/>
            <a:headEnd type="none" w="sm" len="sm"/>
            <a:tailEnd type="none" w="sm" len="sm"/>
          </a:ln>
        </p:spPr>
        <p:txBody>
          <a:bodyPr wrap="none" lIns="228600" tIns="237744" rIns="101882" bIns="50941" anchor="ctr"/>
          <a:lstStyle>
            <a:lvl1pPr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>
              <a:spcBef>
                <a:spcPct val="50000"/>
              </a:spcBef>
            </a:pPr>
            <a:endParaRPr lang="en-US" altLang="it-IT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119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4" descr="http://t1.gstatic.com/images?q=tbn:ANd9GcSBD2s4E2HMQNmso2KzRFth9noxju2dA4BsZiBiTbQLbZI-UaSZtQ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859" y="68219"/>
            <a:ext cx="1484056" cy="658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Title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" y="0"/>
            <a:ext cx="8459788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900" b="1" dirty="0">
                <a:solidFill>
                  <a:schemeClr val="accent6"/>
                </a:solidFill>
                <a:latin typeface="Verdana" panose="020B0604030504040204" pitchFamily="34" charset="0"/>
              </a:rPr>
              <a:t>Alcuni clienti presenti e passati</a:t>
            </a:r>
          </a:p>
        </p:txBody>
      </p:sp>
      <p:sp>
        <p:nvSpPr>
          <p:cNvPr id="16" name="AutoShape 44" descr="data:image/jpeg;base64,/9j/4AAQSkZJRgABAQAAAQABAAD/2wCEAAkGBggGERMTBxIVExQWFBcWGBgYGRcaFBcVGhoYFBQWHRgXHiYqFxsjGhIXKy8gLzMpLiwsGB81NTAqNSYrLCkBCQoKDgwOGQ8PGjUlHxwuMDUqLjUuKTU1NSotNDUsNSssNTUsNS40Ly0pNSo1LCk1LC81KSovLDQsLDM0NCwsLP/AABEIAKAAoAMBIgACEQEDEQH/xAAbAAEAAgMBAQAAAAAAAAAAAAAABAYDBQcCAf/EAEEQAAIBAgMDBgoHBwUAAAAAAAABAgMEBREhEjFBBlFhcZHRExQWIjJSgZKhogczNDVCsbIVI2JyhMHhNlNUc4P/xAAaAQEAAgMBAAAAAAAAAAAAAAAAAgMEBQYB/8QALREAAgECAwUHBQEAAAAAAAAAAAECAxEEEiEFEzFBUWFxgZGhsfAVIjLR4RT/2gAMAwEAAhEDEQA/AO4gAAAAAAAAAAAAAAAAAAAAAAAAAAAAAAAAAAAAAAAAAAAAAAAAAAAAAAAAAAAAAAAAAAAAAAAAAAAAAAAAAAAAAAAAAGru+UFCzm4TjJtc2WXPxZtCo4zQqyrzcYyazXB5bkavaeIq0KSlS43JRVzaeVNt6k/l7x5U23qT+XvK94tX4wl2MeLVlvizQ/VcZ8RPKiw+VNt6k/l7x5U23qT+XvK94vV4r4x7x4vU5l70e8fVcZ8QyosPlTbepP5e89U+U1tUaShPVpfh46c5XPF6nHL3o95ltree3DWPpR4rnXMSjtTGOST9hlRdgAdgVAAAAAAAAAAAAAAAArOK0bB1ZuvUknms0o55aLiWYreKVLO1qzcl4Sbe56Qjot/rM1O1bbpZrWvzv0fTVslEw29lYXH1Crz6lFLtZJ/Z2G0ftC2eiVRZ9kTV3GJ3VxpKWS9WOkexEU5z/VRh+NNPvSt5av1J2Zv3PAKfDP2SZ48cwqP1aiuulJ/mzWW2G3d39TB5c70XazZQ5PQoLO/qKK5l3syqVTEVdYUYpdbWXnc80Pv7RtF9XOMeqj/kl2k69014KrPLP/a2Yv2si+PYTh/2WG3LnffIxft+8u5xVPKKclolm8s9dWZEcRCm0qk030jm981hYs4AOnKzS1uWeAW8pRq3NNSi3FpvVNPJrtR48ueTv/Kpdv8Ag5lh1bk7Rvr7ymjtR8NU2NJvzvCzz9DoyN7Sufo1rSUYU9W0l5tbe9FxM10IrkzWxxU5c4rvbL/VxzDqFFV6tWKpPLKefmvN5L4maxv7bE4KpZTjOD3Si81poyo/STZ0MPwp07SOzCM6SitdFtrTUqWA32JfR86FWrnUtLmMZPLhJpZ9U18yXRpCNBTheL1voWzxLp1FGS0tq+n8Os4jilnhENvEKkacc0s5bs3uXwPtXErShS8NVnFUtlS2/wAOy8sn1aopX0o3lDEMNp1LSSlCVWDi1uaykS8c+4v6Sj+mmQVJWi3zdibrtSklyVy1WGI2uKQVSxnGpBtrOLzWa3oknFuRuN3fIudGd7n4rdRzz4Jp7Dkv4o5arimugv3LjlhHA6MY4c1OvWWVJR1yT08J079Od9TPZ0Gp5Y634EaWKjKm5S0a4r51N5Rx3DbitKhRqwlVjnnBPzllv7Myecd+juzuMPxaVO8+sjCopa5+c0m9eLze87ERrU1TlZPkTw1Z1YuTVtQVfEcMuryvPwMHlmtXoty4stBW8Yxi7pVJQpPZS5lruz3mi2tut0t7e1+XczLiIcnqdBZ39VRXMu9nrx7CcP8AssNt8775GkqVJ1XnUbb52838TPCwq5Z1sqceeWmfUt7OfjiUtMPTS7Xq+/XRE7dSVc8obyv6DUF0b+1kJU693m3nLnk3ouuTMsPAppWsHUlwclp7IL+5Jq06dvrictuS3U4vRdeWkepEJbyv91Wd0u3RePDwSdxwMNrhyr+j5yW9+jTXXJ7+pdpLo3dvbSjGzSk9pZyayitctFx62QLm9rXmk/Ngt0VpFezizHbyznDLRbcfzQjXhTaVJeP66d/lY9sXkAHdFJy/kPhtniWIYir2lColUm0pxUsn4We7PcX2PJnBYNONrQTWq/dw39hNo2dvbtyowjFy3tRSb46tLXVmYuqVXJ3Rj0qChGz1Kf8ASt93T/7Kf6kTsBw22xfDKFK9ipQlQgmvZo0+DXBm+r29G6WzcRjKPNJJro0Z6p04UUlTSSWiSWSS6kebz7FFcnc93V6jm+DVjh3K3CcU5Jxla1ZOdtOaqU5PdnHP3ZZS1XHRnQMc+4v6Sj+mmW64taF2srmEZrPPKSTWfPkz7K2ozjsTjFwyy2Wls5Lcst2WhbLEZst1wZTDC5HKz0asuwpWA8nrflNgtCjcaPZk4S4wmpSyl3rimyJyB5B3dhVdfHl59PzKMW9pJLTbXR6q6W+Y6DRo07dKNGKjFbkkkl7EeyDrytJLgyaw0Lxk+MUcv5P/AOoLn/1/KJ1AwQsbanNzhTgpvfJRW0+fXLMzkak87T6InRpbtNdW2CsYra0VWnK5qKKbWUY6zei4cPaWcgXGCWd1Jyqp5vfq10Gq2hhpYimoxSbT5t29DJTsVt30KH2KCj/E/On27o+w9U7CpX/eX0tiL/FLWUupcSxUMDsrd5xjm+ltrsYuMFtbp7Vfab/mfw5jULZVdq82n0V7L0Xt5ksyK9UxGNBbOHLYXGT9OXt4EJRz1nu+LLT5OWHNL3mfZcnrGW9P3mVT2Ti6n5NacFfT2GZFUlLaPdr6cP5o/miz+TlhzS95nqHJ+xptOKeaafpPhqQjsXEqSba83+j3MjZAA68qAAAAAAAAAAAAAAAAAAAAAAAAAAAAAAAAAAAAAAAAAAAAAAAAAAAAAAAAAAAAAAAAAAAAAAAAAAAAAAAAAAAAAAAAAAAAAAAAAAAAAAAAAP/Z"/>
          <p:cNvSpPr>
            <a:spLocks noChangeAspect="1" noChangeArrowheads="1"/>
          </p:cNvSpPr>
          <p:nvPr/>
        </p:nvSpPr>
        <p:spPr bwMode="auto">
          <a:xfrm>
            <a:off x="-3175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it-IT" sz="100">
              <a:solidFill>
                <a:srgbClr val="FFFFFF"/>
              </a:solidFill>
            </a:endParaRPr>
          </a:p>
        </p:txBody>
      </p:sp>
      <p:sp>
        <p:nvSpPr>
          <p:cNvPr id="159" name="Rectangle 32"/>
          <p:cNvSpPr>
            <a:spLocks noChangeArrowheads="1"/>
          </p:cNvSpPr>
          <p:nvPr/>
        </p:nvSpPr>
        <p:spPr bwMode="auto">
          <a:xfrm>
            <a:off x="2628269" y="1720540"/>
            <a:ext cx="1191966" cy="567048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60" name="Rectangle 33"/>
          <p:cNvSpPr>
            <a:spLocks noChangeArrowheads="1"/>
          </p:cNvSpPr>
          <p:nvPr/>
        </p:nvSpPr>
        <p:spPr bwMode="auto">
          <a:xfrm>
            <a:off x="4010162" y="1720540"/>
            <a:ext cx="1190749" cy="567048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63" name="Rectangle 34"/>
          <p:cNvSpPr>
            <a:spLocks noChangeArrowheads="1"/>
          </p:cNvSpPr>
          <p:nvPr/>
        </p:nvSpPr>
        <p:spPr bwMode="auto">
          <a:xfrm>
            <a:off x="6598383" y="1728074"/>
            <a:ext cx="1191966" cy="567048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64" name="Rectangle 35"/>
          <p:cNvSpPr>
            <a:spLocks noChangeArrowheads="1"/>
          </p:cNvSpPr>
          <p:nvPr/>
        </p:nvSpPr>
        <p:spPr bwMode="auto">
          <a:xfrm>
            <a:off x="5283931" y="1720540"/>
            <a:ext cx="1187096" cy="567048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66" name="Rectangle 36"/>
          <p:cNvSpPr>
            <a:spLocks noChangeArrowheads="1"/>
          </p:cNvSpPr>
          <p:nvPr/>
        </p:nvSpPr>
        <p:spPr bwMode="auto">
          <a:xfrm>
            <a:off x="1229323" y="1719263"/>
            <a:ext cx="1194401" cy="567048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70" name="Rectangle 38"/>
          <p:cNvSpPr>
            <a:spLocks noChangeArrowheads="1"/>
          </p:cNvSpPr>
          <p:nvPr/>
        </p:nvSpPr>
        <p:spPr bwMode="auto">
          <a:xfrm>
            <a:off x="2628269" y="2457140"/>
            <a:ext cx="1191966" cy="567048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71" name="Rectangle 39"/>
          <p:cNvSpPr>
            <a:spLocks noChangeArrowheads="1"/>
          </p:cNvSpPr>
          <p:nvPr/>
        </p:nvSpPr>
        <p:spPr bwMode="auto">
          <a:xfrm>
            <a:off x="4010162" y="2457140"/>
            <a:ext cx="1190749" cy="567048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73" name="Rectangle 40"/>
          <p:cNvSpPr>
            <a:spLocks noChangeArrowheads="1"/>
          </p:cNvSpPr>
          <p:nvPr/>
        </p:nvSpPr>
        <p:spPr bwMode="auto">
          <a:xfrm>
            <a:off x="6598383" y="2457140"/>
            <a:ext cx="1191966" cy="567048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74" name="Rectangle 41"/>
          <p:cNvSpPr>
            <a:spLocks noChangeArrowheads="1"/>
          </p:cNvSpPr>
          <p:nvPr/>
        </p:nvSpPr>
        <p:spPr bwMode="auto">
          <a:xfrm>
            <a:off x="5283931" y="2457140"/>
            <a:ext cx="1187096" cy="567048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75" name="Rectangle 42"/>
          <p:cNvSpPr>
            <a:spLocks noChangeArrowheads="1"/>
          </p:cNvSpPr>
          <p:nvPr/>
        </p:nvSpPr>
        <p:spPr bwMode="auto">
          <a:xfrm>
            <a:off x="1229323" y="2455863"/>
            <a:ext cx="1194401" cy="567048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77" name="Rectangle 44"/>
          <p:cNvSpPr>
            <a:spLocks noChangeArrowheads="1"/>
          </p:cNvSpPr>
          <p:nvPr/>
        </p:nvSpPr>
        <p:spPr bwMode="auto">
          <a:xfrm>
            <a:off x="2628269" y="3188977"/>
            <a:ext cx="1191966" cy="567048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86" name="Rectangle 45"/>
          <p:cNvSpPr>
            <a:spLocks noChangeArrowheads="1"/>
          </p:cNvSpPr>
          <p:nvPr/>
        </p:nvSpPr>
        <p:spPr bwMode="auto">
          <a:xfrm>
            <a:off x="4010162" y="3188977"/>
            <a:ext cx="1190749" cy="567048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89" name="Rectangle 46"/>
          <p:cNvSpPr>
            <a:spLocks noChangeArrowheads="1"/>
          </p:cNvSpPr>
          <p:nvPr/>
        </p:nvSpPr>
        <p:spPr bwMode="auto">
          <a:xfrm>
            <a:off x="6598383" y="3188977"/>
            <a:ext cx="1191966" cy="567048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91" name="Rectangle 47"/>
          <p:cNvSpPr>
            <a:spLocks noChangeArrowheads="1"/>
          </p:cNvSpPr>
          <p:nvPr/>
        </p:nvSpPr>
        <p:spPr bwMode="auto">
          <a:xfrm>
            <a:off x="5283931" y="3188977"/>
            <a:ext cx="1187096" cy="567048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92" name="Rectangle 48"/>
          <p:cNvSpPr>
            <a:spLocks noChangeArrowheads="1"/>
          </p:cNvSpPr>
          <p:nvPr/>
        </p:nvSpPr>
        <p:spPr bwMode="auto">
          <a:xfrm>
            <a:off x="1229323" y="3187700"/>
            <a:ext cx="1194401" cy="567048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93" name="Rectangle 49"/>
          <p:cNvSpPr>
            <a:spLocks noChangeArrowheads="1"/>
          </p:cNvSpPr>
          <p:nvPr/>
        </p:nvSpPr>
        <p:spPr bwMode="auto">
          <a:xfrm>
            <a:off x="2628146" y="3971925"/>
            <a:ext cx="1192212" cy="566738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94" name="Rectangle 50"/>
          <p:cNvSpPr>
            <a:spLocks noChangeArrowheads="1"/>
          </p:cNvSpPr>
          <p:nvPr/>
        </p:nvSpPr>
        <p:spPr bwMode="auto">
          <a:xfrm>
            <a:off x="4010224" y="3971925"/>
            <a:ext cx="1190625" cy="566738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95" name="Rectangle 51"/>
          <p:cNvSpPr>
            <a:spLocks noChangeArrowheads="1"/>
          </p:cNvSpPr>
          <p:nvPr/>
        </p:nvSpPr>
        <p:spPr bwMode="auto">
          <a:xfrm>
            <a:off x="6598260" y="3971925"/>
            <a:ext cx="1192212" cy="566738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97" name="Rectangle 52"/>
          <p:cNvSpPr>
            <a:spLocks noChangeArrowheads="1"/>
          </p:cNvSpPr>
          <p:nvPr/>
        </p:nvSpPr>
        <p:spPr bwMode="auto">
          <a:xfrm>
            <a:off x="5283754" y="3971925"/>
            <a:ext cx="1187450" cy="566738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199" name="Rectangle 54"/>
          <p:cNvSpPr>
            <a:spLocks noChangeArrowheads="1"/>
          </p:cNvSpPr>
          <p:nvPr/>
        </p:nvSpPr>
        <p:spPr bwMode="auto">
          <a:xfrm>
            <a:off x="2628269" y="4724087"/>
            <a:ext cx="1191966" cy="565463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200" name="Rectangle 55"/>
          <p:cNvSpPr>
            <a:spLocks noChangeArrowheads="1"/>
          </p:cNvSpPr>
          <p:nvPr/>
        </p:nvSpPr>
        <p:spPr bwMode="auto">
          <a:xfrm>
            <a:off x="4010162" y="4724087"/>
            <a:ext cx="1190749" cy="565463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201" name="Rectangle 56"/>
          <p:cNvSpPr>
            <a:spLocks noChangeArrowheads="1"/>
          </p:cNvSpPr>
          <p:nvPr/>
        </p:nvSpPr>
        <p:spPr bwMode="auto">
          <a:xfrm>
            <a:off x="6598383" y="4724087"/>
            <a:ext cx="1191966" cy="565463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203" name="Rectangle 57"/>
          <p:cNvSpPr>
            <a:spLocks noChangeArrowheads="1"/>
          </p:cNvSpPr>
          <p:nvPr/>
        </p:nvSpPr>
        <p:spPr bwMode="auto">
          <a:xfrm>
            <a:off x="5283931" y="4724087"/>
            <a:ext cx="1187096" cy="565463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204" name="Rectangle 58"/>
          <p:cNvSpPr>
            <a:spLocks noChangeArrowheads="1"/>
          </p:cNvSpPr>
          <p:nvPr/>
        </p:nvSpPr>
        <p:spPr bwMode="auto">
          <a:xfrm>
            <a:off x="1229323" y="4722813"/>
            <a:ext cx="1194401" cy="565463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sp>
        <p:nvSpPr>
          <p:cNvPr id="205" name="Rectangle 59"/>
          <p:cNvSpPr>
            <a:spLocks noChangeArrowheads="1"/>
          </p:cNvSpPr>
          <p:nvPr/>
        </p:nvSpPr>
        <p:spPr bwMode="auto">
          <a:xfrm>
            <a:off x="1229623" y="3972719"/>
            <a:ext cx="1193800" cy="565150"/>
          </a:xfrm>
          <a:prstGeom prst="rect">
            <a:avLst/>
          </a:prstGeom>
          <a:noFill/>
          <a:ln w="9525" algn="ctr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endParaRPr lang="en-US" sz="1477">
              <a:solidFill>
                <a:srgbClr val="009900"/>
              </a:solidFill>
              <a:latin typeface="Times New Roman" pitchFamily="18" charset="0"/>
            </a:endParaRPr>
          </a:p>
        </p:txBody>
      </p:sp>
      <p:pic>
        <p:nvPicPr>
          <p:cNvPr id="72" name="Picture 20" descr="http://www.bertagnolli.it/var/plain/storage/images/elementi_vari/header/stemmi/stemma-home/17604-1-ita-IT/Stemma-Home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925" y="2512337"/>
            <a:ext cx="556655" cy="455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" name="Picture 3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082" y="1882775"/>
            <a:ext cx="1004908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Picture 4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417" y="4772198"/>
            <a:ext cx="514239" cy="467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Picture 3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674" y="2610951"/>
            <a:ext cx="1089384" cy="258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2" descr="http://info.bancafideuram.it/FIDimg/logo_banca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185" y="2593794"/>
            <a:ext cx="982676" cy="29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298" y="3997483"/>
            <a:ext cx="513909" cy="515622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054" y="1735011"/>
            <a:ext cx="948939" cy="536828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116" y="4040982"/>
            <a:ext cx="952500" cy="428625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330" y="2515687"/>
            <a:ext cx="538413" cy="448677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294" y="4805630"/>
            <a:ext cx="1118458" cy="401102"/>
          </a:xfrm>
          <a:prstGeom prst="rect">
            <a:avLst/>
          </a:prstGeom>
        </p:spPr>
      </p:pic>
      <p:pic>
        <p:nvPicPr>
          <p:cNvPr id="1140" name="Picture 116" descr="Fermo Fossati a Tavernerio (CO) | Pagine Gialle">
            <a:extLst>
              <a:ext uri="{FF2B5EF4-FFF2-40B4-BE49-F238E27FC236}">
                <a16:creationId xmlns:a16="http://schemas.microsoft.com/office/drawing/2014/main" id="{08E4CD77-FF62-4836-B104-3BA30EE4F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026" y="3992937"/>
            <a:ext cx="450994" cy="524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4" name="Picture 120" descr="Partnership Emmi | WWF Svizzera">
            <a:extLst>
              <a:ext uri="{FF2B5EF4-FFF2-40B4-BE49-F238E27FC236}">
                <a16:creationId xmlns:a16="http://schemas.microsoft.com/office/drawing/2014/main" id="{C97BD257-2E35-4083-A267-61B94B3C86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3" t="26693" r="7203" b="17008"/>
          <a:stretch/>
        </p:blipFill>
        <p:spPr bwMode="auto">
          <a:xfrm>
            <a:off x="5391956" y="1776080"/>
            <a:ext cx="971046" cy="454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6" name="Picture 122" descr="Pasticceria Quadrifoglio - Primitive Bontà s.r.l.">
            <a:extLst>
              <a:ext uri="{FF2B5EF4-FFF2-40B4-BE49-F238E27FC236}">
                <a16:creationId xmlns:a16="http://schemas.microsoft.com/office/drawing/2014/main" id="{8C646361-2F4A-4CAA-8C3B-B03598732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5638" y="2519229"/>
            <a:ext cx="503682" cy="50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8" name="Picture 124" descr="ITALIAN FRESH FOODS SPA | Dessert Italiano">
            <a:extLst>
              <a:ext uri="{FF2B5EF4-FFF2-40B4-BE49-F238E27FC236}">
                <a16:creationId xmlns:a16="http://schemas.microsoft.com/office/drawing/2014/main" id="{C58052E8-AB67-4126-B1B0-3820ACD14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701" y="1762110"/>
            <a:ext cx="779103" cy="482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1E0A9E8-0D69-4D30-A597-4C0EC7ED6AF5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4" t="18601" r="7309" b="22531"/>
          <a:stretch/>
        </p:blipFill>
        <p:spPr>
          <a:xfrm>
            <a:off x="2829618" y="3266819"/>
            <a:ext cx="789268" cy="410087"/>
          </a:xfrm>
          <a:prstGeom prst="rect">
            <a:avLst/>
          </a:prstGeom>
        </p:spPr>
      </p:pic>
      <p:pic>
        <p:nvPicPr>
          <p:cNvPr id="19" name="Immagine 18" descr="Immagine che contiene disegnando, piatto, segnale&#10;&#10;Descrizione generata automaticamente">
            <a:extLst>
              <a:ext uri="{FF2B5EF4-FFF2-40B4-BE49-F238E27FC236}">
                <a16:creationId xmlns:a16="http://schemas.microsoft.com/office/drawing/2014/main" id="{6EF9DF62-DCDB-467B-B5EF-CA708BC4F62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200" y="3256123"/>
            <a:ext cx="1076559" cy="431478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306723DF-7C0C-4FF4-BC61-30669F71222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239" y="3248430"/>
            <a:ext cx="1016255" cy="446864"/>
          </a:xfrm>
          <a:prstGeom prst="rect">
            <a:avLst/>
          </a:prstGeom>
        </p:spPr>
      </p:pic>
      <p:pic>
        <p:nvPicPr>
          <p:cNvPr id="23" name="Immagine 22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9A30FAE9-BAB5-4ED9-938D-D5CFF84B12C3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869" y="3246119"/>
            <a:ext cx="1005309" cy="451486"/>
          </a:xfrm>
          <a:prstGeom prst="rect">
            <a:avLst/>
          </a:prstGeom>
        </p:spPr>
      </p:pic>
      <p:pic>
        <p:nvPicPr>
          <p:cNvPr id="25" name="Immagine 24" descr="Immagine che contiene screenshot, disegnando&#10;&#10;Descrizione generata automaticamente">
            <a:extLst>
              <a:ext uri="{FF2B5EF4-FFF2-40B4-BE49-F238E27FC236}">
                <a16:creationId xmlns:a16="http://schemas.microsoft.com/office/drawing/2014/main" id="{4B9FBE0D-5B6F-4071-96CB-86E553DF89AC}"/>
              </a:ext>
            </a:extLst>
          </p:cNvPr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6" t="34968" r="10834" b="15452"/>
          <a:stretch/>
        </p:blipFill>
        <p:spPr>
          <a:xfrm>
            <a:off x="4155832" y="4043960"/>
            <a:ext cx="899409" cy="422669"/>
          </a:xfrm>
          <a:prstGeom prst="rect">
            <a:avLst/>
          </a:prstGeom>
        </p:spPr>
      </p:pic>
      <p:pic>
        <p:nvPicPr>
          <p:cNvPr id="29" name="Immagine 28" descr="Immagine che contiene edificio, finestra&#10;&#10;Descrizione generata automaticamente">
            <a:extLst>
              <a:ext uri="{FF2B5EF4-FFF2-40B4-BE49-F238E27FC236}">
                <a16:creationId xmlns:a16="http://schemas.microsoft.com/office/drawing/2014/main" id="{26EAD88C-B086-4869-B8DC-761EC288965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178" y="4807589"/>
            <a:ext cx="624148" cy="397185"/>
          </a:xfrm>
          <a:prstGeom prst="rect">
            <a:avLst/>
          </a:prstGeom>
        </p:spPr>
      </p:pic>
      <p:pic>
        <p:nvPicPr>
          <p:cNvPr id="1150" name="Picture 126" descr="DRIVE SERVICE">
            <a:extLst>
              <a:ext uri="{FF2B5EF4-FFF2-40B4-BE49-F238E27FC236}">
                <a16:creationId xmlns:a16="http://schemas.microsoft.com/office/drawing/2014/main" id="{E41D40AE-6A11-4E6E-9F82-C634F5C86F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" b="23581"/>
          <a:stretch/>
        </p:blipFill>
        <p:spPr bwMode="auto">
          <a:xfrm>
            <a:off x="5352541" y="4756131"/>
            <a:ext cx="1049877" cy="5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2" name="Picture 128" descr="MobilityUP | LinkedIn">
            <a:extLst>
              <a:ext uri="{FF2B5EF4-FFF2-40B4-BE49-F238E27FC236}">
                <a16:creationId xmlns:a16="http://schemas.microsoft.com/office/drawing/2014/main" id="{2E126A9A-A415-47C9-9ECA-168FBCD039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32" b="28804"/>
          <a:stretch/>
        </p:blipFill>
        <p:spPr bwMode="auto">
          <a:xfrm>
            <a:off x="6686211" y="4777695"/>
            <a:ext cx="1016310" cy="456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4" name="Picture 130" descr="Wyscout - Home | Facebook">
            <a:extLst>
              <a:ext uri="{FF2B5EF4-FFF2-40B4-BE49-F238E27FC236}">
                <a16:creationId xmlns:a16="http://schemas.microsoft.com/office/drawing/2014/main" id="{065D3F97-FEA1-477C-B8A8-88EEE99A4D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7" t="29101" r="1871" b="34741"/>
          <a:stretch/>
        </p:blipFill>
        <p:spPr bwMode="auto">
          <a:xfrm>
            <a:off x="4067257" y="3258223"/>
            <a:ext cx="1076559" cy="42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isultato immagine per eupolis">
            <a:extLst>
              <a:ext uri="{FF2B5EF4-FFF2-40B4-BE49-F238E27FC236}">
                <a16:creationId xmlns:a16="http://schemas.microsoft.com/office/drawing/2014/main" id="{44A00F1C-1607-4C26-853E-38BF050DD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006" y="4070805"/>
            <a:ext cx="1144947" cy="398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Immagine 1">
            <a:extLst>
              <a:ext uri="{FF2B5EF4-FFF2-40B4-BE49-F238E27FC236}">
                <a16:creationId xmlns:a16="http://schemas.microsoft.com/office/drawing/2014/main" id="{5CACECCF-C43D-4344-BF11-EE3CABE4C441}"/>
              </a:ext>
            </a:extLst>
          </p:cNvPr>
          <p:cNvPicPr>
            <a:picLocks noChangeAspect="1"/>
          </p:cNvPicPr>
          <p:nvPr/>
        </p:nvPicPr>
        <p:blipFill rotWithShape="1"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86211" y="1863100"/>
            <a:ext cx="1016310" cy="26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459448"/>
      </p:ext>
    </p:extLst>
  </p:cSld>
  <p:clrMapOvr>
    <a:masterClrMapping/>
  </p:clrMapOvr>
  <p:transition advClick="0" advTm="5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title"/>
          </p:nvPr>
        </p:nvSpPr>
        <p:spPr>
          <a:xfrm>
            <a:off x="7938" y="46038"/>
            <a:ext cx="7354887" cy="534987"/>
          </a:xfrm>
        </p:spPr>
        <p:txBody>
          <a:bodyPr/>
          <a:lstStyle/>
          <a:p>
            <a:pPr eaLnBrk="1" hangingPunct="1"/>
            <a:r>
              <a:rPr lang="it-IT" altLang="it-IT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Servizi e competenze offerte 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41C2261F-3BC6-4457-B588-FE182E07E2BC}"/>
              </a:ext>
            </a:extLst>
          </p:cNvPr>
          <p:cNvGrpSpPr/>
          <p:nvPr/>
        </p:nvGrpSpPr>
        <p:grpSpPr>
          <a:xfrm>
            <a:off x="352425" y="742950"/>
            <a:ext cx="8208645" cy="4554538"/>
            <a:chOff x="352425" y="742950"/>
            <a:chExt cx="8208645" cy="4554538"/>
          </a:xfrm>
        </p:grpSpPr>
        <p:sp>
          <p:nvSpPr>
            <p:cNvPr id="6148" name="AutoShape 41"/>
            <p:cNvSpPr>
              <a:spLocks noChangeArrowheads="1"/>
            </p:cNvSpPr>
            <p:nvPr/>
          </p:nvSpPr>
          <p:spPr bwMode="auto">
            <a:xfrm>
              <a:off x="352425" y="746125"/>
              <a:ext cx="2811463" cy="2217738"/>
            </a:xfrm>
            <a:prstGeom prst="roundRect">
              <a:avLst>
                <a:gd name="adj" fmla="val 4926"/>
              </a:avLst>
            </a:prstGeom>
            <a:solidFill>
              <a:srgbClr val="F8F8F8">
                <a:alpha val="50195"/>
              </a:srgbClr>
            </a:solidFill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lIns="54000" tIns="46800" rIns="18000" bIns="46800"/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25000"/>
                </a:spcBef>
                <a:spcAft>
                  <a:spcPct val="25000"/>
                </a:spcAft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it-IT" altLang="it-IT" sz="1100" b="1" dirty="0">
                  <a:solidFill>
                    <a:schemeClr val="accent2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Strategia Aziendale </a:t>
              </a:r>
            </a:p>
            <a:p>
              <a:pPr eaLnBrk="1" hangingPunct="1">
                <a:lnSpc>
                  <a:spcPct val="80000"/>
                </a:lnSpc>
                <a:spcBef>
                  <a:spcPct val="25000"/>
                </a:spcBef>
                <a:spcAft>
                  <a:spcPct val="25000"/>
                </a:spcAft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it-IT" altLang="it-IT" sz="1100" dirty="0">
                  <a:solidFill>
                    <a:schemeClr val="accent2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Operazioni Straordinarie</a:t>
              </a:r>
            </a:p>
            <a:p>
              <a:pPr eaLnBrk="1" hangingPunct="1">
                <a:lnSpc>
                  <a:spcPct val="80000"/>
                </a:lnSpc>
                <a:spcBef>
                  <a:spcPct val="25000"/>
                </a:spcBef>
                <a:spcAft>
                  <a:spcPct val="25000"/>
                </a:spcAft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it-IT" altLang="it-IT" sz="1100" b="1" dirty="0">
                  <a:solidFill>
                    <a:schemeClr val="accent2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Pianificazione</a:t>
              </a:r>
            </a:p>
            <a:p>
              <a:pPr eaLnBrk="1" hangingPunct="1">
                <a:lnSpc>
                  <a:spcPct val="80000"/>
                </a:lnSpc>
                <a:spcBef>
                  <a:spcPct val="25000"/>
                </a:spcBef>
                <a:spcAft>
                  <a:spcPct val="25000"/>
                </a:spcAft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it-IT" altLang="it-IT" sz="1100" b="1" dirty="0">
                  <a:solidFill>
                    <a:schemeClr val="accent2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Marketing Strategico</a:t>
              </a:r>
            </a:p>
            <a:p>
              <a:pPr eaLnBrk="1" hangingPunct="1">
                <a:lnSpc>
                  <a:spcPct val="80000"/>
                </a:lnSpc>
                <a:spcBef>
                  <a:spcPct val="25000"/>
                </a:spcBef>
                <a:spcAft>
                  <a:spcPct val="25000"/>
                </a:spcAft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it-IT" altLang="it-IT" sz="1100" b="1" dirty="0">
                  <a:solidFill>
                    <a:schemeClr val="accent2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Tecnologia e Innovazione </a:t>
              </a:r>
            </a:p>
            <a:p>
              <a:pPr eaLnBrk="1" hangingPunct="1">
                <a:lnSpc>
                  <a:spcPct val="80000"/>
                </a:lnSpc>
                <a:spcBef>
                  <a:spcPct val="25000"/>
                </a:spcBef>
                <a:spcAft>
                  <a:spcPct val="25000"/>
                </a:spcAft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it-IT" altLang="it-IT" sz="1100" b="1" dirty="0">
                  <a:solidFill>
                    <a:schemeClr val="accent2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Sviluppo Internazionale</a:t>
              </a:r>
            </a:p>
            <a:p>
              <a:pPr eaLnBrk="1" hangingPunct="1">
                <a:lnSpc>
                  <a:spcPct val="80000"/>
                </a:lnSpc>
                <a:spcBef>
                  <a:spcPct val="25000"/>
                </a:spcBef>
                <a:spcAft>
                  <a:spcPct val="25000"/>
                </a:spcAft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it-IT" altLang="it-IT" sz="1100" dirty="0">
                  <a:solidFill>
                    <a:schemeClr val="accent2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Ricerca di capitale di </a:t>
              </a:r>
              <a:br>
                <a:rPr lang="it-IT" altLang="it-IT" sz="1100" dirty="0">
                  <a:solidFill>
                    <a:schemeClr val="accent2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it-IT" altLang="it-IT" sz="1100" dirty="0">
                  <a:solidFill>
                    <a:schemeClr val="accent2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rischio</a:t>
              </a:r>
              <a:endParaRPr lang="it-IT" altLang="it-IT" sz="1100" b="1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eaLnBrk="1" hangingPunct="1">
                <a:lnSpc>
                  <a:spcPct val="80000"/>
                </a:lnSpc>
                <a:spcBef>
                  <a:spcPct val="25000"/>
                </a:spcBef>
                <a:spcAft>
                  <a:spcPct val="25000"/>
                </a:spcAft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it-IT" altLang="it-IT" sz="1100" b="1" dirty="0">
                  <a:solidFill>
                    <a:schemeClr val="accent2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Ristrutturazioni </a:t>
              </a:r>
              <a:br>
                <a:rPr lang="it-IT" altLang="it-IT" sz="1100" b="1" dirty="0">
                  <a:solidFill>
                    <a:schemeClr val="accent2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it-IT" altLang="it-IT" sz="1100" b="1" dirty="0">
                  <a:solidFill>
                    <a:schemeClr val="accent2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aziendali</a:t>
              </a:r>
            </a:p>
          </p:txBody>
        </p:sp>
        <p:sp>
          <p:nvSpPr>
            <p:cNvPr id="6149" name="AutoShape 45"/>
            <p:cNvSpPr>
              <a:spLocks noChangeArrowheads="1"/>
            </p:cNvSpPr>
            <p:nvPr/>
          </p:nvSpPr>
          <p:spPr bwMode="auto">
            <a:xfrm>
              <a:off x="361950" y="3690938"/>
              <a:ext cx="2811463" cy="1606550"/>
            </a:xfrm>
            <a:prstGeom prst="roundRect">
              <a:avLst>
                <a:gd name="adj" fmla="val 4926"/>
              </a:avLst>
            </a:prstGeom>
            <a:solidFill>
              <a:srgbClr val="F8F8F8">
                <a:alpha val="50195"/>
              </a:srgbClr>
            </a:solidFill>
            <a:ln w="19050">
              <a:solidFill>
                <a:schemeClr val="folHlink"/>
              </a:solidFill>
              <a:round/>
              <a:headEnd/>
              <a:tailEnd/>
            </a:ln>
          </p:spPr>
          <p:txBody>
            <a:bodyPr lIns="54000" tIns="46800" rIns="18000" bIns="46800"/>
            <a:lstStyle>
              <a:lvl1pPr marL="190500" indent="-1905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2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en-US" altLang="it-IT" sz="1100" b="1" dirty="0" err="1">
                  <a:solidFill>
                    <a:srgbClr val="A117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Pianificazione</a:t>
              </a:r>
              <a:endParaRPr lang="en-US" altLang="it-IT" sz="1100" b="1" dirty="0">
                <a:solidFill>
                  <a:srgbClr val="A1172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eaLnBrk="1" hangingPunct="1">
                <a:spcBef>
                  <a:spcPts val="2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en-US" altLang="it-IT" sz="1100" b="1" dirty="0" err="1">
                  <a:solidFill>
                    <a:srgbClr val="A117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Gestione</a:t>
              </a:r>
              <a:r>
                <a:rPr lang="en-US" altLang="it-IT" sz="1100" b="1" dirty="0">
                  <a:solidFill>
                    <a:srgbClr val="A117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it-IT" sz="1100" b="1" dirty="0" err="1">
                  <a:solidFill>
                    <a:srgbClr val="A117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Portafoglio</a:t>
              </a:r>
              <a:r>
                <a:rPr lang="en-US" altLang="it-IT" sz="1100" b="1" dirty="0">
                  <a:solidFill>
                    <a:srgbClr val="A117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br>
                <a:rPr lang="en-US" altLang="it-IT" sz="1100" b="1" dirty="0">
                  <a:solidFill>
                    <a:srgbClr val="A117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en-US" altLang="it-IT" sz="1100" b="1" dirty="0" err="1">
                  <a:solidFill>
                    <a:srgbClr val="A117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Progetti</a:t>
              </a:r>
              <a:endParaRPr lang="en-US" altLang="it-IT" sz="1100" b="1" dirty="0">
                <a:solidFill>
                  <a:srgbClr val="A1172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eaLnBrk="1" hangingPunct="1">
                <a:spcBef>
                  <a:spcPts val="2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en-US" altLang="it-IT" sz="1100" b="1" dirty="0" err="1">
                  <a:solidFill>
                    <a:srgbClr val="A117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Ottimizzazione</a:t>
              </a:r>
              <a:r>
                <a:rPr lang="en-US" altLang="it-IT" sz="1100" b="1" dirty="0">
                  <a:solidFill>
                    <a:srgbClr val="A117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it-IT" sz="1100" b="1" dirty="0" err="1">
                  <a:solidFill>
                    <a:srgbClr val="A117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Processo</a:t>
              </a:r>
              <a:r>
                <a:rPr lang="en-US" altLang="it-IT" sz="1100" b="1" dirty="0">
                  <a:solidFill>
                    <a:srgbClr val="A117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</a:p>
            <a:p>
              <a:pPr eaLnBrk="1" hangingPunct="1">
                <a:spcBef>
                  <a:spcPts val="2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en-US" altLang="it-IT" sz="1100" b="1" dirty="0">
                  <a:solidFill>
                    <a:srgbClr val="A117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Training e Coaching</a:t>
              </a:r>
            </a:p>
            <a:p>
              <a:pPr eaLnBrk="1" hangingPunct="1">
                <a:spcBef>
                  <a:spcPts val="2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en-US" altLang="it-IT" sz="1100" b="1" dirty="0" err="1">
                  <a:solidFill>
                    <a:srgbClr val="A117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Realizzazione</a:t>
              </a:r>
              <a:r>
                <a:rPr lang="en-US" altLang="it-IT" sz="1100" b="1" dirty="0">
                  <a:solidFill>
                    <a:srgbClr val="A117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e </a:t>
              </a:r>
              <a:r>
                <a:rPr lang="en-US" altLang="it-IT" sz="1100" b="1" dirty="0" err="1">
                  <a:solidFill>
                    <a:srgbClr val="A117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Monitoraggio</a:t>
              </a:r>
              <a:r>
                <a:rPr lang="en-US" altLang="it-IT" sz="1100" b="1" dirty="0">
                  <a:solidFill>
                    <a:srgbClr val="A117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it-IT" sz="1100" b="1" dirty="0" err="1">
                  <a:solidFill>
                    <a:srgbClr val="A117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Benefici</a:t>
              </a:r>
              <a:r>
                <a:rPr lang="en-US" altLang="it-IT" sz="1100" b="1" dirty="0">
                  <a:solidFill>
                    <a:srgbClr val="A1172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</a:p>
            <a:p>
              <a:pPr eaLnBrk="1" hangingPunct="1">
                <a:lnSpc>
                  <a:spcPct val="110000"/>
                </a:lnSpc>
                <a:spcBef>
                  <a:spcPts val="3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§"/>
              </a:pPr>
              <a:endParaRPr lang="en-US" altLang="it-IT" sz="1100" b="1" dirty="0">
                <a:solidFill>
                  <a:srgbClr val="A1172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6150" name="AutoShape 46"/>
            <p:cNvSpPr>
              <a:spLocks noChangeArrowheads="1"/>
            </p:cNvSpPr>
            <p:nvPr/>
          </p:nvSpPr>
          <p:spPr bwMode="auto">
            <a:xfrm>
              <a:off x="5748020" y="3696019"/>
              <a:ext cx="2813050" cy="1601469"/>
            </a:xfrm>
            <a:prstGeom prst="roundRect">
              <a:avLst>
                <a:gd name="adj" fmla="val 4926"/>
              </a:avLst>
            </a:prstGeom>
            <a:solidFill>
              <a:srgbClr val="F8F8F8">
                <a:alpha val="50195"/>
              </a:srgbClr>
            </a:solidFill>
            <a:ln w="19050">
              <a:solidFill>
                <a:srgbClr val="E06328"/>
              </a:solidFill>
              <a:round/>
              <a:headEnd/>
              <a:tailEnd/>
            </a:ln>
          </p:spPr>
          <p:txBody>
            <a:bodyPr lIns="54000" tIns="0" rIns="18000" bIns="0"/>
            <a:lstStyle>
              <a:lvl1pPr marL="542925" indent="-18573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363538" indent="-276225" eaLnBrk="1" hangingPunct="1">
                <a:spcBef>
                  <a:spcPts val="2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de-DE" altLang="it-IT" sz="1100" dirty="0" err="1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Struttura</a:t>
              </a:r>
              <a:r>
                <a:rPr lang="de-DE" altLang="it-IT" sz="1100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de-DE" altLang="it-IT" sz="1100" dirty="0" err="1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ed</a:t>
              </a:r>
              <a:r>
                <a:rPr lang="de-DE" altLang="it-IT" sz="1100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de-DE" altLang="it-IT" sz="1100" dirty="0" err="1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efficienza</a:t>
              </a:r>
              <a:r>
                <a:rPr lang="de-DE" altLang="it-IT" sz="1100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de-DE" altLang="it-IT" sz="1100" dirty="0" err="1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organizzativa</a:t>
              </a:r>
              <a:endParaRPr lang="de-DE" altLang="it-IT" sz="11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363538" indent="-276225" eaLnBrk="1" hangingPunct="1">
                <a:spcBef>
                  <a:spcPts val="2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de-DE" altLang="it-IT" sz="1100" dirty="0" err="1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Gestione</a:t>
              </a:r>
              <a:r>
                <a:rPr lang="de-DE" altLang="it-IT" sz="1100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del </a:t>
              </a:r>
              <a:r>
                <a:rPr lang="de-DE" altLang="it-IT" sz="1100" dirty="0" err="1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cambiamento</a:t>
              </a:r>
              <a:endParaRPr lang="de-DE" altLang="it-IT" sz="11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363538" indent="-276225" eaLnBrk="1" hangingPunct="1">
                <a:spcBef>
                  <a:spcPts val="2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de-DE" altLang="it-IT" sz="1100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Coaching e </a:t>
              </a:r>
              <a:r>
                <a:rPr lang="de-DE" altLang="it-IT" sz="1100" dirty="0" err="1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supporto</a:t>
              </a:r>
              <a:endParaRPr lang="de-DE" altLang="it-IT" sz="11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363538" indent="-276225" eaLnBrk="1" hangingPunct="1">
                <a:spcBef>
                  <a:spcPts val="2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de-DE" altLang="it-IT" sz="1100" dirty="0" err="1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Visione</a:t>
              </a:r>
              <a:r>
                <a:rPr lang="de-DE" altLang="it-IT" sz="1100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e </a:t>
              </a:r>
              <a:r>
                <a:rPr lang="de-DE" altLang="it-IT" sz="1100" dirty="0" err="1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Valori</a:t>
              </a:r>
              <a:endParaRPr lang="de-DE" altLang="it-IT" sz="11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6151" name="AutoShape 47"/>
            <p:cNvSpPr>
              <a:spLocks noChangeArrowheads="1"/>
            </p:cNvSpPr>
            <p:nvPr/>
          </p:nvSpPr>
          <p:spPr bwMode="auto">
            <a:xfrm>
              <a:off x="5748020" y="742950"/>
              <a:ext cx="2813050" cy="2289175"/>
            </a:xfrm>
            <a:prstGeom prst="roundRect">
              <a:avLst>
                <a:gd name="adj" fmla="val 4926"/>
              </a:avLst>
            </a:prstGeom>
            <a:solidFill>
              <a:srgbClr val="F8F8F8">
                <a:alpha val="50195"/>
              </a:srgbClr>
            </a:solidFill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 lIns="54000" tIns="46800" rIns="18000" bIns="46800"/>
            <a:lstStyle>
              <a:lvl1pPr marL="363538" indent="-2762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ts val="2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en-US" altLang="it-IT" sz="1100" b="1" dirty="0" err="1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Struttura</a:t>
              </a:r>
              <a:r>
                <a:rPr lang="en-US" altLang="it-IT" sz="11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e </a:t>
              </a:r>
              <a:r>
                <a:rPr lang="en-US" altLang="it-IT" sz="1100" b="1" dirty="0" err="1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ottimizzazione</a:t>
              </a:r>
              <a:r>
                <a:rPr lang="en-US" altLang="it-IT" sz="11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it-IT" sz="1100" b="1" dirty="0" err="1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processi</a:t>
              </a:r>
              <a:r>
                <a:rPr lang="en-US" altLang="it-IT" sz="11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it-IT" sz="1100" b="1" dirty="0" err="1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aziendali</a:t>
              </a:r>
              <a:endParaRPr lang="en-US" altLang="it-IT" sz="11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eaLnBrk="1" hangingPunct="1">
                <a:spcBef>
                  <a:spcPts val="2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en-US" altLang="it-IT" sz="1100" b="1" dirty="0" err="1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Integrazione</a:t>
              </a:r>
              <a:r>
                <a:rPr lang="en-US" altLang="it-IT" sz="11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it-IT" sz="1100" b="1" dirty="0" err="1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Attivita</a:t>
              </a:r>
              <a:r>
                <a:rPr lang="en-US" altLang="it-IT" sz="11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’ Operative</a:t>
              </a:r>
            </a:p>
            <a:p>
              <a:pPr eaLnBrk="1" hangingPunct="1">
                <a:spcBef>
                  <a:spcPts val="2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en-US" altLang="it-IT" sz="1100" b="1" dirty="0" err="1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Vendite</a:t>
              </a:r>
              <a:r>
                <a:rPr lang="en-US" altLang="it-IT" sz="11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e Servizio al </a:t>
              </a:r>
              <a:r>
                <a:rPr lang="en-US" altLang="it-IT" sz="1100" b="1" dirty="0" err="1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Cliente</a:t>
              </a:r>
              <a:endParaRPr lang="en-US" altLang="it-IT" sz="11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eaLnBrk="1" hangingPunct="1">
                <a:spcBef>
                  <a:spcPts val="2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en-US" altLang="it-IT" sz="1100" b="1" dirty="0" err="1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Ottimizzazione</a:t>
              </a:r>
              <a:r>
                <a:rPr lang="en-US" altLang="it-IT" sz="11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it-IT" sz="1100" b="1" dirty="0" err="1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Produzione</a:t>
              </a:r>
              <a:endParaRPr lang="en-US" altLang="it-IT" sz="11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eaLnBrk="1" hangingPunct="1">
                <a:spcBef>
                  <a:spcPts val="2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en-US" altLang="it-IT" sz="1100" b="1" dirty="0" err="1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Gestione</a:t>
              </a:r>
              <a:r>
                <a:rPr lang="en-US" altLang="it-IT" sz="11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altLang="it-IT" sz="1100" b="1" dirty="0" err="1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Acquisti</a:t>
              </a:r>
              <a:r>
                <a:rPr lang="en-US" altLang="it-IT" sz="11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e Supply Chain</a:t>
              </a:r>
            </a:p>
            <a:p>
              <a:pPr eaLnBrk="1" hangingPunct="1">
                <a:spcBef>
                  <a:spcPts val="200"/>
                </a:spcBef>
                <a:buClr>
                  <a:srgbClr val="002060"/>
                </a:buClr>
                <a:buSzPct val="75000"/>
                <a:buFont typeface="Wingdings" panose="05000000000000000000" pitchFamily="2" charset="2"/>
                <a:buChar char="§"/>
              </a:pPr>
              <a:r>
                <a:rPr lang="en-US" altLang="it-IT" sz="11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R&amp;D, </a:t>
              </a:r>
              <a:r>
                <a:rPr lang="en-US" altLang="it-IT" sz="1100" b="1" dirty="0" err="1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Innovazione</a:t>
              </a:r>
              <a:r>
                <a:rPr lang="en-US" altLang="it-IT" sz="1100" b="1" dirty="0">
                  <a:solidFill>
                    <a:srgbClr val="00206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, “Knowledge Management”</a:t>
              </a:r>
            </a:p>
            <a:p>
              <a:pPr marL="87313" indent="0" eaLnBrk="1" hangingPunct="1">
                <a:spcBef>
                  <a:spcPts val="200"/>
                </a:spcBef>
                <a:buClr>
                  <a:srgbClr val="002060"/>
                </a:buClr>
                <a:buSzPct val="75000"/>
              </a:pPr>
              <a:endParaRPr lang="en-US" altLang="it-IT" sz="11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pic>
          <p:nvPicPr>
            <p:cNvPr id="6152" name="Picture 1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86" t="37152" r="42165" b="37241"/>
            <a:stretch>
              <a:fillRect/>
            </a:stretch>
          </p:blipFill>
          <p:spPr bwMode="auto">
            <a:xfrm>
              <a:off x="2555875" y="2135188"/>
              <a:ext cx="3317875" cy="231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Text Box 17"/>
            <p:cNvSpPr txBox="1">
              <a:spLocks noChangeArrowheads="1"/>
            </p:cNvSpPr>
            <p:nvPr/>
          </p:nvSpPr>
          <p:spPr bwMode="auto">
            <a:xfrm>
              <a:off x="2765425" y="2571750"/>
              <a:ext cx="1270000" cy="3048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dist="12700" dir="5400000" algn="ctr" rotWithShape="0">
                <a:schemeClr val="bg2"/>
              </a:outerShdw>
            </a:effectLst>
          </p:spPr>
          <p:txBody>
            <a:bodyPr lIns="18000" tIns="46800" rIns="18000" bIns="468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336699"/>
                </a:buClr>
                <a:buSzPct val="75000"/>
                <a:buFont typeface="Monotype Sorts"/>
                <a:buNone/>
                <a:defRPr/>
              </a:pPr>
              <a:r>
                <a:rPr lang="en-US" sz="11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Strategy &amp;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336699"/>
                </a:buClr>
                <a:buSzPct val="75000"/>
                <a:buFont typeface="Monotype Sorts"/>
                <a:buNone/>
                <a:defRPr/>
              </a:pPr>
              <a:r>
                <a:rPr lang="en-US" sz="1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Corporate Finance</a:t>
              </a:r>
              <a:endParaRPr lang="en-US" sz="11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35" name="Text Box 18"/>
            <p:cNvSpPr txBox="1">
              <a:spLocks noChangeArrowheads="1"/>
            </p:cNvSpPr>
            <p:nvPr/>
          </p:nvSpPr>
          <p:spPr bwMode="auto">
            <a:xfrm>
              <a:off x="4406900" y="2473325"/>
              <a:ext cx="1270000" cy="5175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dist="12700" dir="5400000" algn="ctr" rotWithShape="0">
                <a:schemeClr val="bg2"/>
              </a:outerShdw>
            </a:effectLst>
          </p:spPr>
          <p:txBody>
            <a:bodyPr lIns="18000" tIns="46800" rIns="18000" bIns="468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336699"/>
                </a:buClr>
                <a:buSzPct val="75000"/>
                <a:buFont typeface="Monotype Sorts"/>
                <a:buNone/>
                <a:defRPr/>
              </a:pPr>
              <a:r>
                <a:rPr lang="de-DE" sz="1100" b="1" dirty="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Operations</a:t>
              </a:r>
              <a:r>
                <a:rPr lang="de-DE" sz="11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Excellence</a:t>
              </a:r>
            </a:p>
          </p:txBody>
        </p:sp>
        <p:sp>
          <p:nvSpPr>
            <p:cNvPr id="36" name="Text Box 19"/>
            <p:cNvSpPr txBox="1">
              <a:spLocks noChangeArrowheads="1"/>
            </p:cNvSpPr>
            <p:nvPr/>
          </p:nvSpPr>
          <p:spPr bwMode="auto">
            <a:xfrm>
              <a:off x="2751138" y="3532188"/>
              <a:ext cx="1270000" cy="5175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dist="12700" dir="5400000" algn="ctr" rotWithShape="0">
                <a:schemeClr val="bg2"/>
              </a:outerShdw>
            </a:effectLst>
          </p:spPr>
          <p:txBody>
            <a:bodyPr lIns="18000" tIns="46800" rIns="18000" bIns="468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336699"/>
                </a:buClr>
                <a:buSzPct val="75000"/>
                <a:buFont typeface="Monotype Sorts"/>
                <a:buNone/>
                <a:defRPr/>
              </a:pPr>
              <a:r>
                <a:rPr lang="de-DE" sz="11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Project-Management</a:t>
              </a:r>
            </a:p>
          </p:txBody>
        </p:sp>
        <p:sp>
          <p:nvSpPr>
            <p:cNvPr id="37" name="Text Box 20"/>
            <p:cNvSpPr txBox="1">
              <a:spLocks noChangeArrowheads="1"/>
            </p:cNvSpPr>
            <p:nvPr/>
          </p:nvSpPr>
          <p:spPr bwMode="auto">
            <a:xfrm>
              <a:off x="4265613" y="3530600"/>
              <a:ext cx="1550987" cy="5175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>
              <a:outerShdw dist="12700" dir="5400000" algn="ctr" rotWithShape="0">
                <a:schemeClr val="bg2"/>
              </a:outerShdw>
            </a:effectLst>
          </p:spPr>
          <p:txBody>
            <a:bodyPr lIns="18000" tIns="46800" rIns="18000" bIns="468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336699"/>
                </a:buClr>
                <a:buSzPct val="75000"/>
                <a:buFont typeface="Monotype Sorts"/>
                <a:buNone/>
                <a:defRPr/>
              </a:pPr>
              <a:r>
                <a:rPr lang="de-DE" sz="1100" b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Organizational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buClr>
                  <a:srgbClr val="336699"/>
                </a:buClr>
                <a:buSzPct val="75000"/>
                <a:buFont typeface="Monotype Sorts"/>
                <a:buNone/>
                <a:defRPr/>
              </a:pPr>
              <a:r>
                <a:rPr lang="de-DE" sz="1100" b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Development</a:t>
              </a:r>
            </a:p>
          </p:txBody>
        </p:sp>
      </p:grpSp>
      <p:sp>
        <p:nvSpPr>
          <p:cNvPr id="38" name="AutoShape 5"/>
          <p:cNvSpPr>
            <a:spLocks noChangeArrowheads="1"/>
          </p:cNvSpPr>
          <p:nvPr/>
        </p:nvSpPr>
        <p:spPr bwMode="auto">
          <a:xfrm flipH="1">
            <a:off x="957263" y="5648326"/>
            <a:ext cx="6945312" cy="4635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366">
                  <a:gamma/>
                  <a:shade val="46275"/>
                  <a:invGamma/>
                </a:srgbClr>
              </a:gs>
              <a:gs pos="50000">
                <a:srgbClr val="003366"/>
              </a:gs>
              <a:gs pos="100000">
                <a:srgbClr val="003366">
                  <a:gamma/>
                  <a:shade val="46275"/>
                  <a:invGamma/>
                </a:srgbClr>
              </a:gs>
            </a:gsLst>
            <a:lin ang="0" scaled="1"/>
          </a:gradFill>
          <a:ln w="9525" algn="ctr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54000" rIns="54000" anchor="ctr"/>
          <a:lstStyle/>
          <a:p>
            <a:pPr algn="ctr" eaLnBrk="0" fontAlgn="auto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ct val="70000"/>
              <a:buFont typeface="Wingdings" pitchFamily="2" charset="2"/>
              <a:buNone/>
              <a:defRPr/>
            </a:pPr>
            <a:r>
              <a:rPr lang="en-GB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Delivering</a:t>
            </a:r>
            <a:r>
              <a:rPr lang="en-GB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rPr>
              <a:t> Performance Excellence</a:t>
            </a:r>
          </a:p>
        </p:txBody>
      </p:sp>
    </p:spTree>
    <p:extLst>
      <p:ext uri="{BB962C8B-B14F-4D97-AF65-F5344CB8AC3E}">
        <p14:creationId xmlns:p14="http://schemas.microsoft.com/office/powerpoint/2010/main" val="1994178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itolo 1"/>
          <p:cNvSpPr>
            <a:spLocks noGrp="1"/>
          </p:cNvSpPr>
          <p:nvPr>
            <p:ph type="title"/>
          </p:nvPr>
        </p:nvSpPr>
        <p:spPr>
          <a:xfrm>
            <a:off x="0" y="71438"/>
            <a:ext cx="7469188" cy="534987"/>
          </a:xfrm>
        </p:spPr>
        <p:txBody>
          <a:bodyPr/>
          <a:lstStyle/>
          <a:p>
            <a:r>
              <a:rPr lang="it-IT" altLang="it-IT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Come lavoriamo</a:t>
            </a:r>
          </a:p>
        </p:txBody>
      </p:sp>
      <p:sp>
        <p:nvSpPr>
          <p:cNvPr id="7172" name="CasellaDiTesto 13"/>
          <p:cNvSpPr txBox="1">
            <a:spLocks noChangeArrowheads="1"/>
          </p:cNvSpPr>
          <p:nvPr/>
        </p:nvSpPr>
        <p:spPr bwMode="auto">
          <a:xfrm>
            <a:off x="5284788" y="1117600"/>
            <a:ext cx="3494087" cy="32766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tIns="72000" bIns="72000" anchor="ctr"/>
          <a:lstStyle>
            <a:lvl1pPr marL="342900" indent="-342900" defTabSz="9255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66700" indent="-177800" defTabSz="9255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255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255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2551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1">
              <a:lnSpc>
                <a:spcPct val="110000"/>
              </a:lnSpc>
              <a:spcAft>
                <a:spcPts val="900"/>
              </a:spcAft>
              <a:buClr>
                <a:srgbClr val="336699"/>
              </a:buClr>
              <a:buSzPct val="100000"/>
              <a:buFont typeface="Wingdings" panose="05000000000000000000" pitchFamily="2" charset="2"/>
              <a:buChar char="§"/>
            </a:pPr>
            <a:r>
              <a:rPr lang="it-IT" altLang="it-IT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Approccio </a:t>
            </a:r>
            <a:r>
              <a:rPr lang="it-IT" altLang="it-IT" sz="1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pragmatico</a:t>
            </a:r>
            <a:r>
              <a:rPr lang="it-IT" altLang="it-IT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 orientato a </a:t>
            </a:r>
            <a:r>
              <a:rPr lang="it-IT" altLang="it-IT" sz="1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risultati concreti e duraturi</a:t>
            </a:r>
          </a:p>
          <a:p>
            <a:pPr lvl="1">
              <a:lnSpc>
                <a:spcPct val="110000"/>
              </a:lnSpc>
              <a:spcAft>
                <a:spcPts val="900"/>
              </a:spcAft>
              <a:buClr>
                <a:srgbClr val="336699"/>
              </a:buClr>
              <a:buSzPct val="100000"/>
              <a:buFont typeface="Wingdings" panose="05000000000000000000" pitchFamily="2" charset="2"/>
              <a:buChar char="§"/>
            </a:pPr>
            <a:r>
              <a:rPr lang="it-IT" altLang="it-IT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Lavoro </a:t>
            </a:r>
            <a:r>
              <a:rPr lang="it-IT" altLang="it-IT" sz="1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fianco a fianco </a:t>
            </a:r>
            <a:r>
              <a:rPr lang="it-IT" altLang="it-IT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 il cliente per sfruttare al meglio le possibili </a:t>
            </a:r>
            <a:r>
              <a:rPr lang="it-IT" altLang="it-IT" sz="1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sinergie </a:t>
            </a:r>
          </a:p>
          <a:p>
            <a:pPr lvl="1">
              <a:lnSpc>
                <a:spcPct val="110000"/>
              </a:lnSpc>
              <a:spcAft>
                <a:spcPts val="900"/>
              </a:spcAft>
              <a:buClr>
                <a:srgbClr val="336699"/>
              </a:buClr>
              <a:buSzPct val="100000"/>
              <a:buFont typeface="Wingdings" panose="05000000000000000000" pitchFamily="2" charset="2"/>
              <a:buChar char="§"/>
            </a:pPr>
            <a:r>
              <a:rPr lang="it-IT" altLang="it-IT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Supporto al cliente in </a:t>
            </a:r>
            <a:r>
              <a:rPr lang="it-IT" altLang="it-IT" sz="1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tutte le fasi del processo</a:t>
            </a:r>
            <a:r>
              <a:rPr lang="it-IT" altLang="it-IT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dal disegno strategico all’implementazione operativa</a:t>
            </a:r>
          </a:p>
          <a:p>
            <a:pPr lvl="1">
              <a:lnSpc>
                <a:spcPct val="110000"/>
              </a:lnSpc>
              <a:spcAft>
                <a:spcPts val="900"/>
              </a:spcAft>
              <a:buClr>
                <a:srgbClr val="336699"/>
              </a:buClr>
              <a:buSzPct val="100000"/>
              <a:buFont typeface="Wingdings" panose="05000000000000000000" pitchFamily="2" charset="2"/>
              <a:buChar char="§"/>
            </a:pPr>
            <a:r>
              <a:rPr lang="it-IT" altLang="it-IT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Ricerca e messa in opera non solo di </a:t>
            </a:r>
            <a:r>
              <a:rPr lang="it-IT" altLang="it-IT" sz="1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risultati di lungo periodo</a:t>
            </a:r>
            <a:r>
              <a:rPr lang="it-IT" altLang="it-IT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 anche di </a:t>
            </a:r>
            <a:r>
              <a:rPr lang="it-IT" altLang="it-IT" sz="1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soluzioni con ritorni immediati</a:t>
            </a:r>
          </a:p>
        </p:txBody>
      </p:sp>
      <p:sp>
        <p:nvSpPr>
          <p:cNvPr id="7173" name="Rettangolo arrotondato 84"/>
          <p:cNvSpPr>
            <a:spLocks noChangeArrowheads="1"/>
          </p:cNvSpPr>
          <p:nvPr/>
        </p:nvSpPr>
        <p:spPr bwMode="auto">
          <a:xfrm>
            <a:off x="254000" y="568325"/>
            <a:ext cx="4367213" cy="576263"/>
          </a:xfrm>
          <a:prstGeom prst="roundRect">
            <a:avLst>
              <a:gd name="adj" fmla="val 1111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 lIns="54000" rIns="54000" anchor="ctr"/>
          <a:lstStyle>
            <a:lvl1pPr marL="4763" indent="-47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it-IT" altLang="it-IT" sz="1400" b="1" i="1" u="sng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Modello di collaborazione</a:t>
            </a:r>
          </a:p>
        </p:txBody>
      </p:sp>
      <p:sp>
        <p:nvSpPr>
          <p:cNvPr id="7174" name="Rettangolo arrotondato 85"/>
          <p:cNvSpPr>
            <a:spLocks noChangeArrowheads="1"/>
          </p:cNvSpPr>
          <p:nvPr/>
        </p:nvSpPr>
        <p:spPr bwMode="auto">
          <a:xfrm>
            <a:off x="5194300" y="598805"/>
            <a:ext cx="3662363" cy="576263"/>
          </a:xfrm>
          <a:prstGeom prst="roundRect">
            <a:avLst>
              <a:gd name="adj" fmla="val 1111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prstDash val="sysDot"/>
                <a:round/>
                <a:headEnd/>
                <a:tailEnd/>
              </a14:hiddenLine>
            </a:ext>
          </a:extLst>
        </p:spPr>
        <p:txBody>
          <a:bodyPr lIns="54000" rIns="54000" anchor="ctr"/>
          <a:lstStyle>
            <a:lvl1pPr marL="4763" indent="-47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it-IT" altLang="it-IT" sz="1400" b="1" i="1" u="sng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Caratteristiche del nostro approccio</a:t>
            </a:r>
          </a:p>
        </p:txBody>
      </p:sp>
      <p:sp>
        <p:nvSpPr>
          <p:cNvPr id="88" name="Triangolo isoscele 87"/>
          <p:cNvSpPr/>
          <p:nvPr/>
        </p:nvSpPr>
        <p:spPr bwMode="auto">
          <a:xfrm rot="5400000">
            <a:off x="3530600" y="2755900"/>
            <a:ext cx="2971800" cy="177800"/>
          </a:xfrm>
          <a:prstGeom prst="triangle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104A7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54000" rIns="54000" anchor="ctr"/>
          <a:lstStyle/>
          <a:p>
            <a:pPr algn="ctr" rtl="1">
              <a:defRPr/>
            </a:pPr>
            <a:endParaRPr lang="it-IT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 flipH="1">
            <a:off x="809625" y="5470525"/>
            <a:ext cx="7524750" cy="68421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366">
                  <a:gamma/>
                  <a:shade val="46275"/>
                  <a:invGamma/>
                </a:srgbClr>
              </a:gs>
              <a:gs pos="50000">
                <a:srgbClr val="003366"/>
              </a:gs>
              <a:gs pos="100000">
                <a:srgbClr val="003366">
                  <a:gamma/>
                  <a:shade val="46275"/>
                  <a:invGamma/>
                </a:srgbClr>
              </a:gs>
            </a:gsLst>
            <a:lin ang="0" scaled="1"/>
          </a:gradFill>
          <a:ln w="9525" algn="ctr">
            <a:solidFill>
              <a:srgbClr val="FFFFFF"/>
            </a:solidFill>
            <a:round/>
            <a:headEnd/>
            <a:tailEnd/>
          </a:ln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  <p:txBody>
          <a:bodyPr lIns="52136" tIns="44141" rIns="52136" bIns="44141" anchor="ctr"/>
          <a:lstStyle/>
          <a:p>
            <a:pPr algn="ctr" eaLnBrk="0" hangingPunct="0">
              <a:lnSpc>
                <a:spcPct val="95000"/>
              </a:lnSpc>
              <a:spcBef>
                <a:spcPct val="20000"/>
              </a:spcBef>
              <a:buClr>
                <a:srgbClr val="336699"/>
              </a:buClr>
              <a:buSzPct val="75000"/>
              <a:buFont typeface="Wingdings" pitchFamily="2" charset="2"/>
              <a:buNone/>
              <a:tabLst>
                <a:tab pos="0" algn="l"/>
              </a:tabLst>
              <a:defRPr/>
            </a:pPr>
            <a:r>
              <a:rPr lang="it-IT" sz="1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Utilizzando l’approccio che meglio si adatta alle esigenze del progetto, operiamo in modo pragmatico e in piena sintonia con il cliente</a:t>
            </a:r>
          </a:p>
        </p:txBody>
      </p:sp>
      <p:sp>
        <p:nvSpPr>
          <p:cNvPr id="11" name="Rettangolo 9"/>
          <p:cNvSpPr>
            <a:spLocks noChangeArrowheads="1"/>
          </p:cNvSpPr>
          <p:nvPr/>
        </p:nvSpPr>
        <p:spPr bwMode="auto">
          <a:xfrm>
            <a:off x="234950" y="4733925"/>
            <a:ext cx="4413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 algn="ctr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it-IT" sz="1400" b="1" i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Uno stile di lavoro bilanciato,</a:t>
            </a:r>
            <a:br>
              <a:rPr lang="it-IT" sz="1400" b="1" i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it-IT" sz="1400" b="1" i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collaborativo …</a:t>
            </a:r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4749800" y="4733925"/>
            <a:ext cx="4648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563" indent="-182563" algn="ctr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it-IT" sz="1400" b="1" i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… e tanto flessibile da adattarsi alle</a:t>
            </a:r>
            <a:br>
              <a:rPr lang="it-IT" sz="1400" b="1" i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it-IT" sz="1400" b="1" i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esigenze specifiche del cliente</a:t>
            </a:r>
          </a:p>
        </p:txBody>
      </p:sp>
      <p:sp>
        <p:nvSpPr>
          <p:cNvPr id="13" name="Freccia in giù 12"/>
          <p:cNvSpPr/>
          <p:nvPr/>
        </p:nvSpPr>
        <p:spPr bwMode="auto">
          <a:xfrm>
            <a:off x="1905000" y="4457700"/>
            <a:ext cx="1104900" cy="228600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104A7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54000" rIns="54000" anchor="ctr"/>
          <a:lstStyle/>
          <a:p>
            <a:pPr algn="ctr" rtl="1">
              <a:defRPr/>
            </a:pPr>
            <a:endParaRPr lang="it-IT" b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Freccia in giù 13"/>
          <p:cNvSpPr/>
          <p:nvPr/>
        </p:nvSpPr>
        <p:spPr bwMode="auto">
          <a:xfrm>
            <a:off x="6502400" y="4457700"/>
            <a:ext cx="1104900" cy="228600"/>
          </a:xfrm>
          <a:prstGeom prst="downArrow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104A7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54000" rIns="54000" anchor="ctr"/>
          <a:lstStyle/>
          <a:p>
            <a:pPr algn="ctr" rtl="1">
              <a:defRPr/>
            </a:pPr>
            <a:endParaRPr lang="it-IT" b="1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Picture 4" descr="http://t1.gstatic.com/images?q=tbn:ANd9GcSBD2s4E2HMQNmso2KzRFth9noxju2dA4BsZiBiTbQLbZI-UaSZtQ">
            <a:extLst>
              <a:ext uri="{FF2B5EF4-FFF2-40B4-BE49-F238E27FC236}">
                <a16:creationId xmlns:a16="http://schemas.microsoft.com/office/drawing/2014/main" id="{61610FB8-290E-4A08-B8D2-93F849BC2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859" y="68219"/>
            <a:ext cx="1484056" cy="658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">
            <a:extLst>
              <a:ext uri="{FF2B5EF4-FFF2-40B4-BE49-F238E27FC236}">
                <a16:creationId xmlns:a16="http://schemas.microsoft.com/office/drawing/2014/main" id="{5A7485FD-7F75-4C3D-BA44-766B6C5165C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69863" y="1130300"/>
            <a:ext cx="4579937" cy="3276600"/>
            <a:chOff x="107" y="712"/>
            <a:chExt cx="2885" cy="2064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6A5844D1-CD30-48E1-8833-F11862104A0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07" y="712"/>
              <a:ext cx="2885" cy="2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72419F8B-8111-4AC5-BEB1-85A5963CD6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" y="719"/>
              <a:ext cx="2871" cy="20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18D21BC1-66BC-40B1-AB40-C8199FDB83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" y="716"/>
              <a:ext cx="2879" cy="2057"/>
            </a:xfrm>
            <a:custGeom>
              <a:avLst/>
              <a:gdLst>
                <a:gd name="T0" fmla="*/ 0 w 2879"/>
                <a:gd name="T1" fmla="*/ 0 h 2057"/>
                <a:gd name="T2" fmla="*/ 2879 w 2879"/>
                <a:gd name="T3" fmla="*/ 0 h 2057"/>
                <a:gd name="T4" fmla="*/ 2879 w 2879"/>
                <a:gd name="T5" fmla="*/ 2057 h 2057"/>
                <a:gd name="T6" fmla="*/ 0 w 2879"/>
                <a:gd name="T7" fmla="*/ 2057 h 2057"/>
                <a:gd name="T8" fmla="*/ 0 w 2879"/>
                <a:gd name="T9" fmla="*/ 0 h 2057"/>
                <a:gd name="T10" fmla="*/ 7 w 2879"/>
                <a:gd name="T11" fmla="*/ 2053 h 2057"/>
                <a:gd name="T12" fmla="*/ 4 w 2879"/>
                <a:gd name="T13" fmla="*/ 2050 h 2057"/>
                <a:gd name="T14" fmla="*/ 2875 w 2879"/>
                <a:gd name="T15" fmla="*/ 2050 h 2057"/>
                <a:gd name="T16" fmla="*/ 2872 w 2879"/>
                <a:gd name="T17" fmla="*/ 2053 h 2057"/>
                <a:gd name="T18" fmla="*/ 2872 w 2879"/>
                <a:gd name="T19" fmla="*/ 3 h 2057"/>
                <a:gd name="T20" fmla="*/ 2875 w 2879"/>
                <a:gd name="T21" fmla="*/ 6 h 2057"/>
                <a:gd name="T22" fmla="*/ 4 w 2879"/>
                <a:gd name="T23" fmla="*/ 6 h 2057"/>
                <a:gd name="T24" fmla="*/ 7 w 2879"/>
                <a:gd name="T25" fmla="*/ 3 h 2057"/>
                <a:gd name="T26" fmla="*/ 7 w 2879"/>
                <a:gd name="T27" fmla="*/ 2053 h 2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79" h="2057">
                  <a:moveTo>
                    <a:pt x="0" y="0"/>
                  </a:moveTo>
                  <a:lnTo>
                    <a:pt x="2879" y="0"/>
                  </a:lnTo>
                  <a:lnTo>
                    <a:pt x="2879" y="2057"/>
                  </a:lnTo>
                  <a:lnTo>
                    <a:pt x="0" y="2057"/>
                  </a:lnTo>
                  <a:lnTo>
                    <a:pt x="0" y="0"/>
                  </a:lnTo>
                  <a:close/>
                  <a:moveTo>
                    <a:pt x="7" y="2053"/>
                  </a:moveTo>
                  <a:lnTo>
                    <a:pt x="4" y="2050"/>
                  </a:lnTo>
                  <a:lnTo>
                    <a:pt x="2875" y="2050"/>
                  </a:lnTo>
                  <a:lnTo>
                    <a:pt x="2872" y="2053"/>
                  </a:lnTo>
                  <a:lnTo>
                    <a:pt x="2872" y="3"/>
                  </a:lnTo>
                  <a:lnTo>
                    <a:pt x="2875" y="6"/>
                  </a:lnTo>
                  <a:lnTo>
                    <a:pt x="4" y="6"/>
                  </a:lnTo>
                  <a:lnTo>
                    <a:pt x="7" y="3"/>
                  </a:lnTo>
                  <a:lnTo>
                    <a:pt x="7" y="2053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1031" name="Picture 7">
              <a:extLst>
                <a:ext uri="{FF2B5EF4-FFF2-40B4-BE49-F238E27FC236}">
                  <a16:creationId xmlns:a16="http://schemas.microsoft.com/office/drawing/2014/main" id="{3A82496F-2945-4103-9FAF-DAF9A52636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" y="802"/>
              <a:ext cx="673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2" name="Picture 8">
              <a:extLst>
                <a:ext uri="{FF2B5EF4-FFF2-40B4-BE49-F238E27FC236}">
                  <a16:creationId xmlns:a16="http://schemas.microsoft.com/office/drawing/2014/main" id="{81F6B057-3FC3-4FE0-A1E7-8CE882FF50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" y="802"/>
              <a:ext cx="673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">
              <a:extLst>
                <a:ext uri="{FF2B5EF4-FFF2-40B4-BE49-F238E27FC236}">
                  <a16:creationId xmlns:a16="http://schemas.microsoft.com/office/drawing/2014/main" id="{55E6E96B-7C5A-4D94-9AA9-BE4FCA4484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" y="792"/>
              <a:ext cx="677" cy="257"/>
            </a:xfrm>
            <a:prstGeom prst="rect">
              <a:avLst/>
            </a:prstGeom>
            <a:solidFill>
              <a:srgbClr val="1074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Freeform 10">
              <a:extLst>
                <a:ext uri="{FF2B5EF4-FFF2-40B4-BE49-F238E27FC236}">
                  <a16:creationId xmlns:a16="http://schemas.microsoft.com/office/drawing/2014/main" id="{76C36661-F59B-464F-BF68-9CD968951F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" y="788"/>
              <a:ext cx="676" cy="265"/>
            </a:xfrm>
            <a:custGeom>
              <a:avLst/>
              <a:gdLst>
                <a:gd name="T0" fmla="*/ 0 w 676"/>
                <a:gd name="T1" fmla="*/ 0 h 265"/>
                <a:gd name="T2" fmla="*/ 676 w 676"/>
                <a:gd name="T3" fmla="*/ 0 h 265"/>
                <a:gd name="T4" fmla="*/ 676 w 676"/>
                <a:gd name="T5" fmla="*/ 265 h 265"/>
                <a:gd name="T6" fmla="*/ 0 w 676"/>
                <a:gd name="T7" fmla="*/ 265 h 265"/>
                <a:gd name="T8" fmla="*/ 0 w 676"/>
                <a:gd name="T9" fmla="*/ 0 h 265"/>
                <a:gd name="T10" fmla="*/ 4 w 676"/>
                <a:gd name="T11" fmla="*/ 263 h 265"/>
                <a:gd name="T12" fmla="*/ 2 w 676"/>
                <a:gd name="T13" fmla="*/ 261 h 265"/>
                <a:gd name="T14" fmla="*/ 675 w 676"/>
                <a:gd name="T15" fmla="*/ 261 h 265"/>
                <a:gd name="T16" fmla="*/ 673 w 676"/>
                <a:gd name="T17" fmla="*/ 263 h 265"/>
                <a:gd name="T18" fmla="*/ 673 w 676"/>
                <a:gd name="T19" fmla="*/ 3 h 265"/>
                <a:gd name="T20" fmla="*/ 675 w 676"/>
                <a:gd name="T21" fmla="*/ 4 h 265"/>
                <a:gd name="T22" fmla="*/ 2 w 676"/>
                <a:gd name="T23" fmla="*/ 4 h 265"/>
                <a:gd name="T24" fmla="*/ 4 w 676"/>
                <a:gd name="T25" fmla="*/ 3 h 265"/>
                <a:gd name="T26" fmla="*/ 4 w 676"/>
                <a:gd name="T27" fmla="*/ 263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76" h="265">
                  <a:moveTo>
                    <a:pt x="0" y="0"/>
                  </a:moveTo>
                  <a:lnTo>
                    <a:pt x="676" y="0"/>
                  </a:lnTo>
                  <a:lnTo>
                    <a:pt x="676" y="265"/>
                  </a:lnTo>
                  <a:lnTo>
                    <a:pt x="0" y="265"/>
                  </a:lnTo>
                  <a:lnTo>
                    <a:pt x="0" y="0"/>
                  </a:lnTo>
                  <a:close/>
                  <a:moveTo>
                    <a:pt x="4" y="263"/>
                  </a:moveTo>
                  <a:lnTo>
                    <a:pt x="2" y="261"/>
                  </a:lnTo>
                  <a:lnTo>
                    <a:pt x="675" y="261"/>
                  </a:lnTo>
                  <a:lnTo>
                    <a:pt x="673" y="263"/>
                  </a:lnTo>
                  <a:lnTo>
                    <a:pt x="673" y="3"/>
                  </a:lnTo>
                  <a:lnTo>
                    <a:pt x="675" y="4"/>
                  </a:lnTo>
                  <a:lnTo>
                    <a:pt x="2" y="4"/>
                  </a:lnTo>
                  <a:lnTo>
                    <a:pt x="4" y="3"/>
                  </a:lnTo>
                  <a:lnTo>
                    <a:pt x="4" y="2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46D83659-65E5-4720-AA14-6F336C48C5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7" y="785"/>
              <a:ext cx="683" cy="271"/>
            </a:xfrm>
            <a:custGeom>
              <a:avLst/>
              <a:gdLst>
                <a:gd name="T0" fmla="*/ 0 w 1632"/>
                <a:gd name="T1" fmla="*/ 8 h 624"/>
                <a:gd name="T2" fmla="*/ 8 w 1632"/>
                <a:gd name="T3" fmla="*/ 0 h 624"/>
                <a:gd name="T4" fmla="*/ 1624 w 1632"/>
                <a:gd name="T5" fmla="*/ 0 h 624"/>
                <a:gd name="T6" fmla="*/ 1632 w 1632"/>
                <a:gd name="T7" fmla="*/ 8 h 624"/>
                <a:gd name="T8" fmla="*/ 1632 w 1632"/>
                <a:gd name="T9" fmla="*/ 616 h 624"/>
                <a:gd name="T10" fmla="*/ 1624 w 1632"/>
                <a:gd name="T11" fmla="*/ 624 h 624"/>
                <a:gd name="T12" fmla="*/ 8 w 1632"/>
                <a:gd name="T13" fmla="*/ 624 h 624"/>
                <a:gd name="T14" fmla="*/ 0 w 1632"/>
                <a:gd name="T15" fmla="*/ 616 h 624"/>
                <a:gd name="T16" fmla="*/ 0 w 1632"/>
                <a:gd name="T17" fmla="*/ 8 h 624"/>
                <a:gd name="T18" fmla="*/ 16 w 1632"/>
                <a:gd name="T19" fmla="*/ 616 h 624"/>
                <a:gd name="T20" fmla="*/ 8 w 1632"/>
                <a:gd name="T21" fmla="*/ 608 h 624"/>
                <a:gd name="T22" fmla="*/ 1624 w 1632"/>
                <a:gd name="T23" fmla="*/ 608 h 624"/>
                <a:gd name="T24" fmla="*/ 1616 w 1632"/>
                <a:gd name="T25" fmla="*/ 616 h 624"/>
                <a:gd name="T26" fmla="*/ 1616 w 1632"/>
                <a:gd name="T27" fmla="*/ 8 h 624"/>
                <a:gd name="T28" fmla="*/ 1624 w 1632"/>
                <a:gd name="T29" fmla="*/ 16 h 624"/>
                <a:gd name="T30" fmla="*/ 8 w 1632"/>
                <a:gd name="T31" fmla="*/ 16 h 624"/>
                <a:gd name="T32" fmla="*/ 16 w 1632"/>
                <a:gd name="T33" fmla="*/ 8 h 624"/>
                <a:gd name="T34" fmla="*/ 16 w 1632"/>
                <a:gd name="T35" fmla="*/ 616 h 624"/>
                <a:gd name="T36" fmla="*/ 26 w 1632"/>
                <a:gd name="T37" fmla="*/ 612 h 624"/>
                <a:gd name="T38" fmla="*/ 21 w 1632"/>
                <a:gd name="T39" fmla="*/ 619 h 624"/>
                <a:gd name="T40" fmla="*/ 12 w 1632"/>
                <a:gd name="T41" fmla="*/ 617 h 624"/>
                <a:gd name="T42" fmla="*/ 7 w 1632"/>
                <a:gd name="T43" fmla="*/ 612 h 624"/>
                <a:gd name="T44" fmla="*/ 6 w 1632"/>
                <a:gd name="T45" fmla="*/ 604 h 624"/>
                <a:gd name="T46" fmla="*/ 13 w 1632"/>
                <a:gd name="T47" fmla="*/ 599 h 624"/>
                <a:gd name="T48" fmla="*/ 1622 w 1632"/>
                <a:gd name="T49" fmla="*/ 599 h 624"/>
                <a:gd name="T50" fmla="*/ 1629 w 1632"/>
                <a:gd name="T51" fmla="*/ 604 h 624"/>
                <a:gd name="T52" fmla="*/ 1628 w 1632"/>
                <a:gd name="T53" fmla="*/ 612 h 624"/>
                <a:gd name="T54" fmla="*/ 1623 w 1632"/>
                <a:gd name="T55" fmla="*/ 617 h 624"/>
                <a:gd name="T56" fmla="*/ 1614 w 1632"/>
                <a:gd name="T57" fmla="*/ 619 h 624"/>
                <a:gd name="T58" fmla="*/ 1609 w 1632"/>
                <a:gd name="T59" fmla="*/ 612 h 624"/>
                <a:gd name="T60" fmla="*/ 1609 w 1632"/>
                <a:gd name="T61" fmla="*/ 13 h 624"/>
                <a:gd name="T62" fmla="*/ 1613 w 1632"/>
                <a:gd name="T63" fmla="*/ 7 h 624"/>
                <a:gd name="T64" fmla="*/ 1621 w 1632"/>
                <a:gd name="T65" fmla="*/ 6 h 624"/>
                <a:gd name="T66" fmla="*/ 1626 w 1632"/>
                <a:gd name="T67" fmla="*/ 9 h 624"/>
                <a:gd name="T68" fmla="*/ 1630 w 1632"/>
                <a:gd name="T69" fmla="*/ 18 h 624"/>
                <a:gd name="T70" fmla="*/ 1622 w 1632"/>
                <a:gd name="T71" fmla="*/ 24 h 624"/>
                <a:gd name="T72" fmla="*/ 13 w 1632"/>
                <a:gd name="T73" fmla="*/ 24 h 624"/>
                <a:gd name="T74" fmla="*/ 5 w 1632"/>
                <a:gd name="T75" fmla="*/ 18 h 624"/>
                <a:gd name="T76" fmla="*/ 10 w 1632"/>
                <a:gd name="T77" fmla="*/ 9 h 624"/>
                <a:gd name="T78" fmla="*/ 14 w 1632"/>
                <a:gd name="T79" fmla="*/ 6 h 624"/>
                <a:gd name="T80" fmla="*/ 22 w 1632"/>
                <a:gd name="T81" fmla="*/ 7 h 624"/>
                <a:gd name="T82" fmla="*/ 26 w 1632"/>
                <a:gd name="T83" fmla="*/ 13 h 624"/>
                <a:gd name="T84" fmla="*/ 26 w 1632"/>
                <a:gd name="T85" fmla="*/ 612 h 624"/>
                <a:gd name="T86" fmla="*/ 10 w 1632"/>
                <a:gd name="T87" fmla="*/ 13 h 624"/>
                <a:gd name="T88" fmla="*/ 22 w 1632"/>
                <a:gd name="T89" fmla="*/ 20 h 624"/>
                <a:gd name="T90" fmla="*/ 17 w 1632"/>
                <a:gd name="T91" fmla="*/ 23 h 624"/>
                <a:gd name="T92" fmla="*/ 13 w 1632"/>
                <a:gd name="T93" fmla="*/ 8 h 624"/>
                <a:gd name="T94" fmla="*/ 1622 w 1632"/>
                <a:gd name="T95" fmla="*/ 8 h 624"/>
                <a:gd name="T96" fmla="*/ 1618 w 1632"/>
                <a:gd name="T97" fmla="*/ 23 h 624"/>
                <a:gd name="T98" fmla="*/ 1614 w 1632"/>
                <a:gd name="T99" fmla="*/ 20 h 624"/>
                <a:gd name="T100" fmla="*/ 1625 w 1632"/>
                <a:gd name="T101" fmla="*/ 13 h 624"/>
                <a:gd name="T102" fmla="*/ 1625 w 1632"/>
                <a:gd name="T103" fmla="*/ 612 h 624"/>
                <a:gd name="T104" fmla="*/ 1612 w 1632"/>
                <a:gd name="T105" fmla="*/ 606 h 624"/>
                <a:gd name="T106" fmla="*/ 1616 w 1632"/>
                <a:gd name="T107" fmla="*/ 601 h 624"/>
                <a:gd name="T108" fmla="*/ 1622 w 1632"/>
                <a:gd name="T109" fmla="*/ 615 h 624"/>
                <a:gd name="T110" fmla="*/ 13 w 1632"/>
                <a:gd name="T111" fmla="*/ 615 h 624"/>
                <a:gd name="T112" fmla="*/ 19 w 1632"/>
                <a:gd name="T113" fmla="*/ 601 h 624"/>
                <a:gd name="T114" fmla="*/ 24 w 1632"/>
                <a:gd name="T115" fmla="*/ 606 h 624"/>
                <a:gd name="T116" fmla="*/ 10 w 1632"/>
                <a:gd name="T117" fmla="*/ 612 h 624"/>
                <a:gd name="T118" fmla="*/ 10 w 1632"/>
                <a:gd name="T119" fmla="*/ 13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32" h="624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1624" y="0"/>
                  </a:lnTo>
                  <a:cubicBezTo>
                    <a:pt x="1629" y="0"/>
                    <a:pt x="1632" y="4"/>
                    <a:pt x="1632" y="8"/>
                  </a:cubicBezTo>
                  <a:lnTo>
                    <a:pt x="1632" y="616"/>
                  </a:lnTo>
                  <a:cubicBezTo>
                    <a:pt x="1632" y="621"/>
                    <a:pt x="1629" y="624"/>
                    <a:pt x="1624" y="624"/>
                  </a:cubicBezTo>
                  <a:lnTo>
                    <a:pt x="8" y="624"/>
                  </a:lnTo>
                  <a:cubicBezTo>
                    <a:pt x="4" y="624"/>
                    <a:pt x="0" y="621"/>
                    <a:pt x="0" y="616"/>
                  </a:cubicBezTo>
                  <a:lnTo>
                    <a:pt x="0" y="8"/>
                  </a:lnTo>
                  <a:close/>
                  <a:moveTo>
                    <a:pt x="16" y="616"/>
                  </a:moveTo>
                  <a:lnTo>
                    <a:pt x="8" y="608"/>
                  </a:lnTo>
                  <a:lnTo>
                    <a:pt x="1624" y="608"/>
                  </a:lnTo>
                  <a:lnTo>
                    <a:pt x="1616" y="616"/>
                  </a:lnTo>
                  <a:lnTo>
                    <a:pt x="1616" y="8"/>
                  </a:lnTo>
                  <a:lnTo>
                    <a:pt x="1624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616"/>
                  </a:lnTo>
                  <a:close/>
                  <a:moveTo>
                    <a:pt x="26" y="612"/>
                  </a:moveTo>
                  <a:cubicBezTo>
                    <a:pt x="26" y="615"/>
                    <a:pt x="24" y="618"/>
                    <a:pt x="21" y="619"/>
                  </a:cubicBezTo>
                  <a:cubicBezTo>
                    <a:pt x="18" y="620"/>
                    <a:pt x="14" y="620"/>
                    <a:pt x="12" y="617"/>
                  </a:cubicBezTo>
                  <a:lnTo>
                    <a:pt x="7" y="612"/>
                  </a:lnTo>
                  <a:cubicBezTo>
                    <a:pt x="5" y="610"/>
                    <a:pt x="5" y="607"/>
                    <a:pt x="6" y="604"/>
                  </a:cubicBezTo>
                  <a:cubicBezTo>
                    <a:pt x="7" y="601"/>
                    <a:pt x="10" y="599"/>
                    <a:pt x="13" y="599"/>
                  </a:cubicBezTo>
                  <a:lnTo>
                    <a:pt x="1622" y="599"/>
                  </a:lnTo>
                  <a:cubicBezTo>
                    <a:pt x="1625" y="599"/>
                    <a:pt x="1628" y="601"/>
                    <a:pt x="1629" y="604"/>
                  </a:cubicBezTo>
                  <a:cubicBezTo>
                    <a:pt x="1631" y="607"/>
                    <a:pt x="1630" y="610"/>
                    <a:pt x="1628" y="612"/>
                  </a:cubicBezTo>
                  <a:lnTo>
                    <a:pt x="1623" y="617"/>
                  </a:lnTo>
                  <a:cubicBezTo>
                    <a:pt x="1621" y="620"/>
                    <a:pt x="1617" y="620"/>
                    <a:pt x="1614" y="619"/>
                  </a:cubicBezTo>
                  <a:cubicBezTo>
                    <a:pt x="1611" y="618"/>
                    <a:pt x="1609" y="615"/>
                    <a:pt x="1609" y="612"/>
                  </a:cubicBezTo>
                  <a:lnTo>
                    <a:pt x="1609" y="13"/>
                  </a:lnTo>
                  <a:cubicBezTo>
                    <a:pt x="1609" y="11"/>
                    <a:pt x="1611" y="8"/>
                    <a:pt x="1613" y="7"/>
                  </a:cubicBezTo>
                  <a:cubicBezTo>
                    <a:pt x="1616" y="5"/>
                    <a:pt x="1619" y="5"/>
                    <a:pt x="1621" y="6"/>
                  </a:cubicBezTo>
                  <a:lnTo>
                    <a:pt x="1626" y="9"/>
                  </a:lnTo>
                  <a:cubicBezTo>
                    <a:pt x="1629" y="10"/>
                    <a:pt x="1631" y="14"/>
                    <a:pt x="1630" y="18"/>
                  </a:cubicBezTo>
                  <a:cubicBezTo>
                    <a:pt x="1629" y="21"/>
                    <a:pt x="1626" y="24"/>
                    <a:pt x="1622" y="24"/>
                  </a:cubicBezTo>
                  <a:lnTo>
                    <a:pt x="13" y="24"/>
                  </a:lnTo>
                  <a:cubicBezTo>
                    <a:pt x="10" y="24"/>
                    <a:pt x="6" y="21"/>
                    <a:pt x="5" y="18"/>
                  </a:cubicBezTo>
                  <a:cubicBezTo>
                    <a:pt x="5" y="14"/>
                    <a:pt x="6" y="10"/>
                    <a:pt x="10" y="9"/>
                  </a:cubicBezTo>
                  <a:lnTo>
                    <a:pt x="14" y="6"/>
                  </a:lnTo>
                  <a:cubicBezTo>
                    <a:pt x="17" y="5"/>
                    <a:pt x="20" y="5"/>
                    <a:pt x="22" y="7"/>
                  </a:cubicBezTo>
                  <a:cubicBezTo>
                    <a:pt x="25" y="8"/>
                    <a:pt x="26" y="11"/>
                    <a:pt x="26" y="13"/>
                  </a:cubicBezTo>
                  <a:lnTo>
                    <a:pt x="26" y="612"/>
                  </a:lnTo>
                  <a:close/>
                  <a:moveTo>
                    <a:pt x="10" y="13"/>
                  </a:moveTo>
                  <a:lnTo>
                    <a:pt x="22" y="20"/>
                  </a:lnTo>
                  <a:lnTo>
                    <a:pt x="17" y="23"/>
                  </a:lnTo>
                  <a:lnTo>
                    <a:pt x="13" y="8"/>
                  </a:lnTo>
                  <a:lnTo>
                    <a:pt x="1622" y="8"/>
                  </a:lnTo>
                  <a:lnTo>
                    <a:pt x="1618" y="23"/>
                  </a:lnTo>
                  <a:lnTo>
                    <a:pt x="1614" y="20"/>
                  </a:lnTo>
                  <a:lnTo>
                    <a:pt x="1625" y="13"/>
                  </a:lnTo>
                  <a:lnTo>
                    <a:pt x="1625" y="612"/>
                  </a:lnTo>
                  <a:lnTo>
                    <a:pt x="1612" y="606"/>
                  </a:lnTo>
                  <a:lnTo>
                    <a:pt x="1616" y="601"/>
                  </a:lnTo>
                  <a:lnTo>
                    <a:pt x="1622" y="615"/>
                  </a:lnTo>
                  <a:lnTo>
                    <a:pt x="13" y="615"/>
                  </a:lnTo>
                  <a:lnTo>
                    <a:pt x="19" y="601"/>
                  </a:lnTo>
                  <a:lnTo>
                    <a:pt x="24" y="606"/>
                  </a:lnTo>
                  <a:lnTo>
                    <a:pt x="10" y="612"/>
                  </a:lnTo>
                  <a:lnTo>
                    <a:pt x="10" y="13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Rectangle 12">
              <a:extLst>
                <a:ext uri="{FF2B5EF4-FFF2-40B4-BE49-F238E27FC236}">
                  <a16:creationId xmlns:a16="http://schemas.microsoft.com/office/drawing/2014/main" id="{4EC8B563-CDDD-4951-B552-E838373E9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" y="868"/>
              <a:ext cx="26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100" b="0" i="1" dirty="0">
                  <a:solidFill>
                    <a:srgbClr val="FFFFFF"/>
                  </a:solidFill>
                </a:rPr>
                <a:t>Auxilia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76C0EE09-47B9-46E8-AE25-51F62F1E57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2" y="1560"/>
              <a:ext cx="281" cy="326"/>
            </a:xfrm>
            <a:custGeom>
              <a:avLst/>
              <a:gdLst>
                <a:gd name="T0" fmla="*/ 0 w 281"/>
                <a:gd name="T1" fmla="*/ 326 h 326"/>
                <a:gd name="T2" fmla="*/ 140 w 281"/>
                <a:gd name="T3" fmla="*/ 0 h 326"/>
                <a:gd name="T4" fmla="*/ 281 w 281"/>
                <a:gd name="T5" fmla="*/ 326 h 326"/>
                <a:gd name="T6" fmla="*/ 0 w 281"/>
                <a:gd name="T7" fmla="*/ 326 h 326"/>
                <a:gd name="T8" fmla="*/ 273 w 281"/>
                <a:gd name="T9" fmla="*/ 316 h 326"/>
                <a:gd name="T10" fmla="*/ 268 w 281"/>
                <a:gd name="T11" fmla="*/ 324 h 326"/>
                <a:gd name="T12" fmla="*/ 136 w 281"/>
                <a:gd name="T13" fmla="*/ 16 h 326"/>
                <a:gd name="T14" fmla="*/ 145 w 281"/>
                <a:gd name="T15" fmla="*/ 16 h 326"/>
                <a:gd name="T16" fmla="*/ 13 w 281"/>
                <a:gd name="T17" fmla="*/ 324 h 326"/>
                <a:gd name="T18" fmla="*/ 8 w 281"/>
                <a:gd name="T19" fmla="*/ 316 h 326"/>
                <a:gd name="T20" fmla="*/ 273 w 281"/>
                <a:gd name="T21" fmla="*/ 31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1" h="326">
                  <a:moveTo>
                    <a:pt x="0" y="326"/>
                  </a:moveTo>
                  <a:lnTo>
                    <a:pt x="140" y="0"/>
                  </a:lnTo>
                  <a:lnTo>
                    <a:pt x="281" y="326"/>
                  </a:lnTo>
                  <a:lnTo>
                    <a:pt x="0" y="326"/>
                  </a:lnTo>
                  <a:close/>
                  <a:moveTo>
                    <a:pt x="273" y="316"/>
                  </a:moveTo>
                  <a:lnTo>
                    <a:pt x="268" y="324"/>
                  </a:lnTo>
                  <a:lnTo>
                    <a:pt x="136" y="16"/>
                  </a:lnTo>
                  <a:lnTo>
                    <a:pt x="145" y="16"/>
                  </a:lnTo>
                  <a:lnTo>
                    <a:pt x="13" y="324"/>
                  </a:lnTo>
                  <a:lnTo>
                    <a:pt x="8" y="316"/>
                  </a:lnTo>
                  <a:lnTo>
                    <a:pt x="273" y="3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4EBCAD10-A863-44AC-B70A-4251496FF1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" y="1556"/>
              <a:ext cx="289" cy="334"/>
            </a:xfrm>
            <a:custGeom>
              <a:avLst/>
              <a:gdLst>
                <a:gd name="T0" fmla="*/ 8 w 689"/>
                <a:gd name="T1" fmla="*/ 768 h 768"/>
                <a:gd name="T2" fmla="*/ 2 w 689"/>
                <a:gd name="T3" fmla="*/ 765 h 768"/>
                <a:gd name="T4" fmla="*/ 1 w 689"/>
                <a:gd name="T5" fmla="*/ 757 h 768"/>
                <a:gd name="T6" fmla="*/ 336 w 689"/>
                <a:gd name="T7" fmla="*/ 5 h 768"/>
                <a:gd name="T8" fmla="*/ 343 w 689"/>
                <a:gd name="T9" fmla="*/ 0 h 768"/>
                <a:gd name="T10" fmla="*/ 351 w 689"/>
                <a:gd name="T11" fmla="*/ 5 h 768"/>
                <a:gd name="T12" fmla="*/ 688 w 689"/>
                <a:gd name="T13" fmla="*/ 757 h 768"/>
                <a:gd name="T14" fmla="*/ 687 w 689"/>
                <a:gd name="T15" fmla="*/ 765 h 768"/>
                <a:gd name="T16" fmla="*/ 680 w 689"/>
                <a:gd name="T17" fmla="*/ 768 h 768"/>
                <a:gd name="T18" fmla="*/ 8 w 689"/>
                <a:gd name="T19" fmla="*/ 768 h 768"/>
                <a:gd name="T20" fmla="*/ 680 w 689"/>
                <a:gd name="T21" fmla="*/ 752 h 768"/>
                <a:gd name="T22" fmla="*/ 673 w 689"/>
                <a:gd name="T23" fmla="*/ 764 h 768"/>
                <a:gd name="T24" fmla="*/ 336 w 689"/>
                <a:gd name="T25" fmla="*/ 12 h 768"/>
                <a:gd name="T26" fmla="*/ 351 w 689"/>
                <a:gd name="T27" fmla="*/ 12 h 768"/>
                <a:gd name="T28" fmla="*/ 16 w 689"/>
                <a:gd name="T29" fmla="*/ 764 h 768"/>
                <a:gd name="T30" fmla="*/ 8 w 689"/>
                <a:gd name="T31" fmla="*/ 752 h 768"/>
                <a:gd name="T32" fmla="*/ 680 w 689"/>
                <a:gd name="T33" fmla="*/ 752 h 768"/>
                <a:gd name="T34" fmla="*/ 662 w 689"/>
                <a:gd name="T35" fmla="*/ 727 h 768"/>
                <a:gd name="T36" fmla="*/ 669 w 689"/>
                <a:gd name="T37" fmla="*/ 731 h 768"/>
                <a:gd name="T38" fmla="*/ 669 w 689"/>
                <a:gd name="T39" fmla="*/ 738 h 768"/>
                <a:gd name="T40" fmla="*/ 657 w 689"/>
                <a:gd name="T41" fmla="*/ 759 h 768"/>
                <a:gd name="T42" fmla="*/ 649 w 689"/>
                <a:gd name="T43" fmla="*/ 763 h 768"/>
                <a:gd name="T44" fmla="*/ 642 w 689"/>
                <a:gd name="T45" fmla="*/ 759 h 768"/>
                <a:gd name="T46" fmla="*/ 327 w 689"/>
                <a:gd name="T47" fmla="*/ 48 h 768"/>
                <a:gd name="T48" fmla="*/ 327 w 689"/>
                <a:gd name="T49" fmla="*/ 40 h 768"/>
                <a:gd name="T50" fmla="*/ 334 w 689"/>
                <a:gd name="T51" fmla="*/ 37 h 768"/>
                <a:gd name="T52" fmla="*/ 355 w 689"/>
                <a:gd name="T53" fmla="*/ 37 h 768"/>
                <a:gd name="T54" fmla="*/ 362 w 689"/>
                <a:gd name="T55" fmla="*/ 40 h 768"/>
                <a:gd name="T56" fmla="*/ 362 w 689"/>
                <a:gd name="T57" fmla="*/ 48 h 768"/>
                <a:gd name="T58" fmla="*/ 46 w 689"/>
                <a:gd name="T59" fmla="*/ 759 h 768"/>
                <a:gd name="T60" fmla="*/ 40 w 689"/>
                <a:gd name="T61" fmla="*/ 763 h 768"/>
                <a:gd name="T62" fmla="*/ 32 w 689"/>
                <a:gd name="T63" fmla="*/ 759 h 768"/>
                <a:gd name="T64" fmla="*/ 20 w 689"/>
                <a:gd name="T65" fmla="*/ 738 h 768"/>
                <a:gd name="T66" fmla="*/ 20 w 689"/>
                <a:gd name="T67" fmla="*/ 731 h 768"/>
                <a:gd name="T68" fmla="*/ 27 w 689"/>
                <a:gd name="T69" fmla="*/ 727 h 768"/>
                <a:gd name="T70" fmla="*/ 662 w 689"/>
                <a:gd name="T71" fmla="*/ 727 h 768"/>
                <a:gd name="T72" fmla="*/ 27 w 689"/>
                <a:gd name="T73" fmla="*/ 743 h 768"/>
                <a:gd name="T74" fmla="*/ 34 w 689"/>
                <a:gd name="T75" fmla="*/ 731 h 768"/>
                <a:gd name="T76" fmla="*/ 46 w 689"/>
                <a:gd name="T77" fmla="*/ 751 h 768"/>
                <a:gd name="T78" fmla="*/ 32 w 689"/>
                <a:gd name="T79" fmla="*/ 752 h 768"/>
                <a:gd name="T80" fmla="*/ 348 w 689"/>
                <a:gd name="T81" fmla="*/ 42 h 768"/>
                <a:gd name="T82" fmla="*/ 355 w 689"/>
                <a:gd name="T83" fmla="*/ 53 h 768"/>
                <a:gd name="T84" fmla="*/ 334 w 689"/>
                <a:gd name="T85" fmla="*/ 53 h 768"/>
                <a:gd name="T86" fmla="*/ 341 w 689"/>
                <a:gd name="T87" fmla="*/ 42 h 768"/>
                <a:gd name="T88" fmla="*/ 657 w 689"/>
                <a:gd name="T89" fmla="*/ 752 h 768"/>
                <a:gd name="T90" fmla="*/ 643 w 689"/>
                <a:gd name="T91" fmla="*/ 751 h 768"/>
                <a:gd name="T92" fmla="*/ 655 w 689"/>
                <a:gd name="T93" fmla="*/ 731 h 768"/>
                <a:gd name="T94" fmla="*/ 662 w 689"/>
                <a:gd name="T95" fmla="*/ 743 h 768"/>
                <a:gd name="T96" fmla="*/ 27 w 689"/>
                <a:gd name="T97" fmla="*/ 74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89" h="768">
                  <a:moveTo>
                    <a:pt x="8" y="768"/>
                  </a:moveTo>
                  <a:cubicBezTo>
                    <a:pt x="6" y="768"/>
                    <a:pt x="3" y="767"/>
                    <a:pt x="2" y="765"/>
                  </a:cubicBezTo>
                  <a:cubicBezTo>
                    <a:pt x="0" y="763"/>
                    <a:pt x="0" y="760"/>
                    <a:pt x="1" y="757"/>
                  </a:cubicBezTo>
                  <a:lnTo>
                    <a:pt x="336" y="5"/>
                  </a:lnTo>
                  <a:cubicBezTo>
                    <a:pt x="337" y="2"/>
                    <a:pt x="340" y="0"/>
                    <a:pt x="343" y="0"/>
                  </a:cubicBezTo>
                  <a:cubicBezTo>
                    <a:pt x="346" y="0"/>
                    <a:pt x="349" y="2"/>
                    <a:pt x="351" y="5"/>
                  </a:cubicBezTo>
                  <a:lnTo>
                    <a:pt x="688" y="757"/>
                  </a:lnTo>
                  <a:cubicBezTo>
                    <a:pt x="689" y="760"/>
                    <a:pt x="689" y="763"/>
                    <a:pt x="687" y="765"/>
                  </a:cubicBezTo>
                  <a:cubicBezTo>
                    <a:pt x="686" y="767"/>
                    <a:pt x="683" y="768"/>
                    <a:pt x="680" y="768"/>
                  </a:cubicBezTo>
                  <a:lnTo>
                    <a:pt x="8" y="768"/>
                  </a:lnTo>
                  <a:close/>
                  <a:moveTo>
                    <a:pt x="680" y="752"/>
                  </a:moveTo>
                  <a:lnTo>
                    <a:pt x="673" y="764"/>
                  </a:lnTo>
                  <a:lnTo>
                    <a:pt x="336" y="12"/>
                  </a:lnTo>
                  <a:lnTo>
                    <a:pt x="351" y="12"/>
                  </a:lnTo>
                  <a:lnTo>
                    <a:pt x="16" y="764"/>
                  </a:lnTo>
                  <a:lnTo>
                    <a:pt x="8" y="752"/>
                  </a:lnTo>
                  <a:lnTo>
                    <a:pt x="680" y="752"/>
                  </a:lnTo>
                  <a:close/>
                  <a:moveTo>
                    <a:pt x="662" y="727"/>
                  </a:moveTo>
                  <a:cubicBezTo>
                    <a:pt x="664" y="727"/>
                    <a:pt x="667" y="728"/>
                    <a:pt x="669" y="731"/>
                  </a:cubicBezTo>
                  <a:cubicBezTo>
                    <a:pt x="670" y="733"/>
                    <a:pt x="670" y="736"/>
                    <a:pt x="669" y="738"/>
                  </a:cubicBezTo>
                  <a:lnTo>
                    <a:pt x="657" y="759"/>
                  </a:lnTo>
                  <a:cubicBezTo>
                    <a:pt x="655" y="762"/>
                    <a:pt x="652" y="763"/>
                    <a:pt x="649" y="763"/>
                  </a:cubicBezTo>
                  <a:cubicBezTo>
                    <a:pt x="646" y="763"/>
                    <a:pt x="644" y="761"/>
                    <a:pt x="642" y="759"/>
                  </a:cubicBezTo>
                  <a:lnTo>
                    <a:pt x="327" y="48"/>
                  </a:lnTo>
                  <a:cubicBezTo>
                    <a:pt x="325" y="46"/>
                    <a:pt x="326" y="43"/>
                    <a:pt x="327" y="40"/>
                  </a:cubicBezTo>
                  <a:cubicBezTo>
                    <a:pt x="329" y="38"/>
                    <a:pt x="331" y="37"/>
                    <a:pt x="334" y="37"/>
                  </a:cubicBezTo>
                  <a:lnTo>
                    <a:pt x="355" y="37"/>
                  </a:lnTo>
                  <a:cubicBezTo>
                    <a:pt x="358" y="37"/>
                    <a:pt x="360" y="38"/>
                    <a:pt x="362" y="40"/>
                  </a:cubicBezTo>
                  <a:cubicBezTo>
                    <a:pt x="363" y="43"/>
                    <a:pt x="363" y="46"/>
                    <a:pt x="362" y="48"/>
                  </a:cubicBezTo>
                  <a:lnTo>
                    <a:pt x="46" y="759"/>
                  </a:lnTo>
                  <a:cubicBezTo>
                    <a:pt x="45" y="761"/>
                    <a:pt x="43" y="763"/>
                    <a:pt x="40" y="763"/>
                  </a:cubicBezTo>
                  <a:cubicBezTo>
                    <a:pt x="36" y="763"/>
                    <a:pt x="34" y="762"/>
                    <a:pt x="32" y="759"/>
                  </a:cubicBezTo>
                  <a:lnTo>
                    <a:pt x="20" y="738"/>
                  </a:lnTo>
                  <a:cubicBezTo>
                    <a:pt x="19" y="736"/>
                    <a:pt x="19" y="733"/>
                    <a:pt x="20" y="731"/>
                  </a:cubicBezTo>
                  <a:cubicBezTo>
                    <a:pt x="22" y="728"/>
                    <a:pt x="24" y="727"/>
                    <a:pt x="27" y="727"/>
                  </a:cubicBezTo>
                  <a:lnTo>
                    <a:pt x="662" y="727"/>
                  </a:lnTo>
                  <a:close/>
                  <a:moveTo>
                    <a:pt x="27" y="743"/>
                  </a:moveTo>
                  <a:lnTo>
                    <a:pt x="34" y="731"/>
                  </a:lnTo>
                  <a:lnTo>
                    <a:pt x="46" y="751"/>
                  </a:lnTo>
                  <a:lnTo>
                    <a:pt x="32" y="752"/>
                  </a:lnTo>
                  <a:lnTo>
                    <a:pt x="348" y="42"/>
                  </a:lnTo>
                  <a:lnTo>
                    <a:pt x="355" y="53"/>
                  </a:lnTo>
                  <a:lnTo>
                    <a:pt x="334" y="53"/>
                  </a:lnTo>
                  <a:lnTo>
                    <a:pt x="341" y="42"/>
                  </a:lnTo>
                  <a:lnTo>
                    <a:pt x="657" y="752"/>
                  </a:lnTo>
                  <a:lnTo>
                    <a:pt x="643" y="751"/>
                  </a:lnTo>
                  <a:lnTo>
                    <a:pt x="655" y="731"/>
                  </a:lnTo>
                  <a:lnTo>
                    <a:pt x="662" y="743"/>
                  </a:lnTo>
                  <a:lnTo>
                    <a:pt x="27" y="743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199D58B5-865B-4CB0-B3C1-B4E2E9870B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" y="1223"/>
              <a:ext cx="241" cy="368"/>
            </a:xfrm>
            <a:custGeom>
              <a:avLst/>
              <a:gdLst>
                <a:gd name="T0" fmla="*/ 158 w 241"/>
                <a:gd name="T1" fmla="*/ 0 h 368"/>
                <a:gd name="T2" fmla="*/ 241 w 241"/>
                <a:gd name="T3" fmla="*/ 313 h 368"/>
                <a:gd name="T4" fmla="*/ 84 w 241"/>
                <a:gd name="T5" fmla="*/ 368 h 368"/>
                <a:gd name="T6" fmla="*/ 0 w 241"/>
                <a:gd name="T7" fmla="*/ 56 h 368"/>
                <a:gd name="T8" fmla="*/ 158 w 241"/>
                <a:gd name="T9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368">
                  <a:moveTo>
                    <a:pt x="158" y="0"/>
                  </a:moveTo>
                  <a:lnTo>
                    <a:pt x="241" y="313"/>
                  </a:lnTo>
                  <a:lnTo>
                    <a:pt x="84" y="368"/>
                  </a:lnTo>
                  <a:lnTo>
                    <a:pt x="0" y="56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1C7B5389-6DE7-4585-9508-0A45D1776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" y="1219"/>
              <a:ext cx="241" cy="376"/>
            </a:xfrm>
            <a:custGeom>
              <a:avLst/>
              <a:gdLst>
                <a:gd name="T0" fmla="*/ 378 w 576"/>
                <a:gd name="T1" fmla="*/ 4 h 864"/>
                <a:gd name="T2" fmla="*/ 576 w 576"/>
                <a:gd name="T3" fmla="*/ 729 h 864"/>
                <a:gd name="T4" fmla="*/ 576 w 576"/>
                <a:gd name="T5" fmla="*/ 733 h 864"/>
                <a:gd name="T6" fmla="*/ 574 w 576"/>
                <a:gd name="T7" fmla="*/ 735 h 864"/>
                <a:gd name="T8" fmla="*/ 204 w 576"/>
                <a:gd name="T9" fmla="*/ 863 h 864"/>
                <a:gd name="T10" fmla="*/ 199 w 576"/>
                <a:gd name="T11" fmla="*/ 861 h 864"/>
                <a:gd name="T12" fmla="*/ 1 w 576"/>
                <a:gd name="T13" fmla="*/ 135 h 864"/>
                <a:gd name="T14" fmla="*/ 1 w 576"/>
                <a:gd name="T15" fmla="*/ 132 h 864"/>
                <a:gd name="T16" fmla="*/ 3 w 576"/>
                <a:gd name="T17" fmla="*/ 130 h 864"/>
                <a:gd name="T18" fmla="*/ 373 w 576"/>
                <a:gd name="T19" fmla="*/ 2 h 864"/>
                <a:gd name="T20" fmla="*/ 378 w 576"/>
                <a:gd name="T21" fmla="*/ 4 h 864"/>
                <a:gd name="T22" fmla="*/ 376 w 576"/>
                <a:gd name="T23" fmla="*/ 10 h 864"/>
                <a:gd name="T24" fmla="*/ 6 w 576"/>
                <a:gd name="T25" fmla="*/ 139 h 864"/>
                <a:gd name="T26" fmla="*/ 8 w 576"/>
                <a:gd name="T27" fmla="*/ 133 h 864"/>
                <a:gd name="T28" fmla="*/ 206 w 576"/>
                <a:gd name="T29" fmla="*/ 858 h 864"/>
                <a:gd name="T30" fmla="*/ 201 w 576"/>
                <a:gd name="T31" fmla="*/ 855 h 864"/>
                <a:gd name="T32" fmla="*/ 572 w 576"/>
                <a:gd name="T33" fmla="*/ 727 h 864"/>
                <a:gd name="T34" fmla="*/ 569 w 576"/>
                <a:gd name="T35" fmla="*/ 732 h 864"/>
                <a:gd name="T36" fmla="*/ 371 w 576"/>
                <a:gd name="T37" fmla="*/ 7 h 864"/>
                <a:gd name="T38" fmla="*/ 373 w 576"/>
                <a:gd name="T39" fmla="*/ 2 h 864"/>
                <a:gd name="T40" fmla="*/ 378 w 576"/>
                <a:gd name="T41" fmla="*/ 4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6" h="864">
                  <a:moveTo>
                    <a:pt x="378" y="4"/>
                  </a:moveTo>
                  <a:lnTo>
                    <a:pt x="576" y="729"/>
                  </a:lnTo>
                  <a:cubicBezTo>
                    <a:pt x="576" y="731"/>
                    <a:pt x="576" y="732"/>
                    <a:pt x="576" y="733"/>
                  </a:cubicBezTo>
                  <a:cubicBezTo>
                    <a:pt x="576" y="734"/>
                    <a:pt x="575" y="734"/>
                    <a:pt x="574" y="735"/>
                  </a:cubicBezTo>
                  <a:lnTo>
                    <a:pt x="204" y="863"/>
                  </a:lnTo>
                  <a:cubicBezTo>
                    <a:pt x="202" y="864"/>
                    <a:pt x="199" y="863"/>
                    <a:pt x="199" y="861"/>
                  </a:cubicBezTo>
                  <a:lnTo>
                    <a:pt x="1" y="135"/>
                  </a:lnTo>
                  <a:cubicBezTo>
                    <a:pt x="0" y="134"/>
                    <a:pt x="0" y="133"/>
                    <a:pt x="1" y="132"/>
                  </a:cubicBezTo>
                  <a:cubicBezTo>
                    <a:pt x="1" y="131"/>
                    <a:pt x="2" y="131"/>
                    <a:pt x="3" y="130"/>
                  </a:cubicBezTo>
                  <a:lnTo>
                    <a:pt x="373" y="2"/>
                  </a:lnTo>
                  <a:cubicBezTo>
                    <a:pt x="376" y="1"/>
                    <a:pt x="378" y="2"/>
                    <a:pt x="378" y="4"/>
                  </a:cubicBezTo>
                  <a:cubicBezTo>
                    <a:pt x="379" y="7"/>
                    <a:pt x="378" y="9"/>
                    <a:pt x="376" y="10"/>
                  </a:cubicBezTo>
                  <a:lnTo>
                    <a:pt x="6" y="139"/>
                  </a:lnTo>
                  <a:lnTo>
                    <a:pt x="8" y="133"/>
                  </a:lnTo>
                  <a:lnTo>
                    <a:pt x="206" y="858"/>
                  </a:lnTo>
                  <a:lnTo>
                    <a:pt x="201" y="855"/>
                  </a:lnTo>
                  <a:lnTo>
                    <a:pt x="572" y="727"/>
                  </a:lnTo>
                  <a:lnTo>
                    <a:pt x="569" y="732"/>
                  </a:lnTo>
                  <a:lnTo>
                    <a:pt x="371" y="7"/>
                  </a:lnTo>
                  <a:cubicBezTo>
                    <a:pt x="371" y="5"/>
                    <a:pt x="372" y="2"/>
                    <a:pt x="373" y="2"/>
                  </a:cubicBezTo>
                  <a:cubicBezTo>
                    <a:pt x="376" y="0"/>
                    <a:pt x="378" y="2"/>
                    <a:pt x="378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4C245611-A857-4378-B2F3-ECC081CC11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" y="1216"/>
              <a:ext cx="247" cy="382"/>
            </a:xfrm>
            <a:custGeom>
              <a:avLst/>
              <a:gdLst>
                <a:gd name="T0" fmla="*/ 393 w 591"/>
                <a:gd name="T1" fmla="*/ 9 h 879"/>
                <a:gd name="T2" fmla="*/ 591 w 591"/>
                <a:gd name="T3" fmla="*/ 736 h 879"/>
                <a:gd name="T4" fmla="*/ 589 w 591"/>
                <a:gd name="T5" fmla="*/ 746 h 879"/>
                <a:gd name="T6" fmla="*/ 584 w 591"/>
                <a:gd name="T7" fmla="*/ 750 h 879"/>
                <a:gd name="T8" fmla="*/ 208 w 591"/>
                <a:gd name="T9" fmla="*/ 878 h 879"/>
                <a:gd name="T10" fmla="*/ 199 w 591"/>
                <a:gd name="T11" fmla="*/ 871 h 879"/>
                <a:gd name="T12" fmla="*/ 0 w 591"/>
                <a:gd name="T13" fmla="*/ 142 h 879"/>
                <a:gd name="T14" fmla="*/ 3 w 591"/>
                <a:gd name="T15" fmla="*/ 134 h 879"/>
                <a:gd name="T16" fmla="*/ 8 w 591"/>
                <a:gd name="T17" fmla="*/ 130 h 879"/>
                <a:gd name="T18" fmla="*/ 383 w 591"/>
                <a:gd name="T19" fmla="*/ 2 h 879"/>
                <a:gd name="T20" fmla="*/ 393 w 591"/>
                <a:gd name="T21" fmla="*/ 14 h 879"/>
                <a:gd name="T22" fmla="*/ 386 w 591"/>
                <a:gd name="T23" fmla="*/ 25 h 879"/>
                <a:gd name="T24" fmla="*/ 8 w 591"/>
                <a:gd name="T25" fmla="*/ 152 h 879"/>
                <a:gd name="T26" fmla="*/ 8 w 591"/>
                <a:gd name="T27" fmla="*/ 138 h 879"/>
                <a:gd name="T28" fmla="*/ 23 w 591"/>
                <a:gd name="T29" fmla="*/ 138 h 879"/>
                <a:gd name="T30" fmla="*/ 218 w 591"/>
                <a:gd name="T31" fmla="*/ 872 h 879"/>
                <a:gd name="T32" fmla="*/ 204 w 591"/>
                <a:gd name="T33" fmla="*/ 869 h 879"/>
                <a:gd name="T34" fmla="*/ 206 w 591"/>
                <a:gd name="T35" fmla="*/ 855 h 879"/>
                <a:gd name="T36" fmla="*/ 586 w 591"/>
                <a:gd name="T37" fmla="*/ 729 h 879"/>
                <a:gd name="T38" fmla="*/ 583 w 591"/>
                <a:gd name="T39" fmla="*/ 744 h 879"/>
                <a:gd name="T40" fmla="*/ 569 w 591"/>
                <a:gd name="T41" fmla="*/ 742 h 879"/>
                <a:gd name="T42" fmla="*/ 371 w 591"/>
                <a:gd name="T43" fmla="*/ 11 h 879"/>
                <a:gd name="T44" fmla="*/ 383 w 591"/>
                <a:gd name="T45" fmla="*/ 2 h 879"/>
                <a:gd name="T46" fmla="*/ 377 w 591"/>
                <a:gd name="T47" fmla="*/ 17 h 879"/>
                <a:gd name="T48" fmla="*/ 386 w 591"/>
                <a:gd name="T49" fmla="*/ 17 h 879"/>
                <a:gd name="T50" fmla="*/ 584 w 591"/>
                <a:gd name="T51" fmla="*/ 737 h 879"/>
                <a:gd name="T52" fmla="*/ 573 w 591"/>
                <a:gd name="T53" fmla="*/ 730 h 879"/>
                <a:gd name="T54" fmla="*/ 211 w 591"/>
                <a:gd name="T55" fmla="*/ 870 h 879"/>
                <a:gd name="T56" fmla="*/ 218 w 591"/>
                <a:gd name="T57" fmla="*/ 859 h 879"/>
                <a:gd name="T58" fmla="*/ 8 w 591"/>
                <a:gd name="T59" fmla="*/ 143 h 879"/>
                <a:gd name="T60" fmla="*/ 21 w 591"/>
                <a:gd name="T61" fmla="*/ 149 h 879"/>
                <a:gd name="T62" fmla="*/ 381 w 591"/>
                <a:gd name="T63" fmla="*/ 10 h 879"/>
                <a:gd name="T64" fmla="*/ 378 w 591"/>
                <a:gd name="T65" fmla="*/ 9 h 879"/>
                <a:gd name="T66" fmla="*/ 377 w 591"/>
                <a:gd name="T67" fmla="*/ 17 h 879"/>
                <a:gd name="T68" fmla="*/ 13 w 591"/>
                <a:gd name="T69" fmla="*/ 145 h 879"/>
                <a:gd name="T70" fmla="*/ 14 w 591"/>
                <a:gd name="T71" fmla="*/ 145 h 879"/>
                <a:gd name="T72" fmla="*/ 16 w 591"/>
                <a:gd name="T73" fmla="*/ 142 h 879"/>
                <a:gd name="T74" fmla="*/ 214 w 591"/>
                <a:gd name="T75" fmla="*/ 866 h 879"/>
                <a:gd name="T76" fmla="*/ 214 w 591"/>
                <a:gd name="T77" fmla="*/ 863 h 879"/>
                <a:gd name="T78" fmla="*/ 579 w 591"/>
                <a:gd name="T79" fmla="*/ 735 h 879"/>
                <a:gd name="T80" fmla="*/ 578 w 591"/>
                <a:gd name="T81" fmla="*/ 735 h 879"/>
                <a:gd name="T82" fmla="*/ 575 w 591"/>
                <a:gd name="T83" fmla="*/ 736 h 879"/>
                <a:gd name="T84" fmla="*/ 378 w 591"/>
                <a:gd name="T85" fmla="*/ 14 h 879"/>
                <a:gd name="T86" fmla="*/ 377 w 591"/>
                <a:gd name="T87" fmla="*/ 17 h 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91" h="879">
                  <a:moveTo>
                    <a:pt x="388" y="4"/>
                  </a:moveTo>
                  <a:cubicBezTo>
                    <a:pt x="391" y="5"/>
                    <a:pt x="393" y="7"/>
                    <a:pt x="393" y="9"/>
                  </a:cubicBezTo>
                  <a:lnTo>
                    <a:pt x="591" y="734"/>
                  </a:lnTo>
                  <a:cubicBezTo>
                    <a:pt x="591" y="735"/>
                    <a:pt x="591" y="736"/>
                    <a:pt x="591" y="736"/>
                  </a:cubicBezTo>
                  <a:lnTo>
                    <a:pt x="591" y="740"/>
                  </a:lnTo>
                  <a:cubicBezTo>
                    <a:pt x="591" y="743"/>
                    <a:pt x="591" y="745"/>
                    <a:pt x="589" y="746"/>
                  </a:cubicBezTo>
                  <a:lnTo>
                    <a:pt x="587" y="748"/>
                  </a:lnTo>
                  <a:cubicBezTo>
                    <a:pt x="586" y="749"/>
                    <a:pt x="585" y="750"/>
                    <a:pt x="584" y="750"/>
                  </a:cubicBezTo>
                  <a:lnTo>
                    <a:pt x="214" y="878"/>
                  </a:lnTo>
                  <a:cubicBezTo>
                    <a:pt x="212" y="879"/>
                    <a:pt x="210" y="879"/>
                    <a:pt x="208" y="878"/>
                  </a:cubicBezTo>
                  <a:lnTo>
                    <a:pt x="203" y="876"/>
                  </a:lnTo>
                  <a:cubicBezTo>
                    <a:pt x="201" y="875"/>
                    <a:pt x="199" y="873"/>
                    <a:pt x="199" y="871"/>
                  </a:cubicBezTo>
                  <a:lnTo>
                    <a:pt x="1" y="145"/>
                  </a:lnTo>
                  <a:cubicBezTo>
                    <a:pt x="1" y="144"/>
                    <a:pt x="0" y="143"/>
                    <a:pt x="0" y="142"/>
                  </a:cubicBezTo>
                  <a:lnTo>
                    <a:pt x="0" y="139"/>
                  </a:lnTo>
                  <a:cubicBezTo>
                    <a:pt x="0" y="137"/>
                    <a:pt x="1" y="135"/>
                    <a:pt x="3" y="134"/>
                  </a:cubicBezTo>
                  <a:lnTo>
                    <a:pt x="5" y="132"/>
                  </a:lnTo>
                  <a:cubicBezTo>
                    <a:pt x="6" y="131"/>
                    <a:pt x="7" y="130"/>
                    <a:pt x="8" y="130"/>
                  </a:cubicBezTo>
                  <a:lnTo>
                    <a:pt x="378" y="2"/>
                  </a:lnTo>
                  <a:cubicBezTo>
                    <a:pt x="380" y="1"/>
                    <a:pt x="382" y="1"/>
                    <a:pt x="383" y="2"/>
                  </a:cubicBezTo>
                  <a:lnTo>
                    <a:pt x="388" y="4"/>
                  </a:lnTo>
                  <a:cubicBezTo>
                    <a:pt x="392" y="6"/>
                    <a:pt x="394" y="10"/>
                    <a:pt x="393" y="14"/>
                  </a:cubicBezTo>
                  <a:lnTo>
                    <a:pt x="391" y="20"/>
                  </a:lnTo>
                  <a:cubicBezTo>
                    <a:pt x="390" y="22"/>
                    <a:pt x="388" y="24"/>
                    <a:pt x="386" y="25"/>
                  </a:cubicBezTo>
                  <a:lnTo>
                    <a:pt x="16" y="154"/>
                  </a:lnTo>
                  <a:cubicBezTo>
                    <a:pt x="13" y="155"/>
                    <a:pt x="10" y="154"/>
                    <a:pt x="8" y="152"/>
                  </a:cubicBezTo>
                  <a:cubicBezTo>
                    <a:pt x="6" y="150"/>
                    <a:pt x="5" y="147"/>
                    <a:pt x="6" y="144"/>
                  </a:cubicBezTo>
                  <a:lnTo>
                    <a:pt x="8" y="138"/>
                  </a:lnTo>
                  <a:cubicBezTo>
                    <a:pt x="9" y="135"/>
                    <a:pt x="12" y="132"/>
                    <a:pt x="16" y="132"/>
                  </a:cubicBezTo>
                  <a:cubicBezTo>
                    <a:pt x="19" y="133"/>
                    <a:pt x="22" y="135"/>
                    <a:pt x="23" y="138"/>
                  </a:cubicBezTo>
                  <a:lnTo>
                    <a:pt x="221" y="863"/>
                  </a:lnTo>
                  <a:cubicBezTo>
                    <a:pt x="222" y="867"/>
                    <a:pt x="221" y="870"/>
                    <a:pt x="218" y="872"/>
                  </a:cubicBezTo>
                  <a:cubicBezTo>
                    <a:pt x="216" y="874"/>
                    <a:pt x="212" y="874"/>
                    <a:pt x="209" y="872"/>
                  </a:cubicBezTo>
                  <a:lnTo>
                    <a:pt x="204" y="869"/>
                  </a:lnTo>
                  <a:cubicBezTo>
                    <a:pt x="202" y="868"/>
                    <a:pt x="200" y="865"/>
                    <a:pt x="201" y="862"/>
                  </a:cubicBezTo>
                  <a:cubicBezTo>
                    <a:pt x="201" y="859"/>
                    <a:pt x="203" y="856"/>
                    <a:pt x="206" y="855"/>
                  </a:cubicBezTo>
                  <a:lnTo>
                    <a:pt x="577" y="727"/>
                  </a:lnTo>
                  <a:cubicBezTo>
                    <a:pt x="580" y="726"/>
                    <a:pt x="584" y="727"/>
                    <a:pt x="586" y="729"/>
                  </a:cubicBezTo>
                  <a:cubicBezTo>
                    <a:pt x="588" y="732"/>
                    <a:pt x="588" y="736"/>
                    <a:pt x="586" y="739"/>
                  </a:cubicBezTo>
                  <a:lnTo>
                    <a:pt x="583" y="744"/>
                  </a:lnTo>
                  <a:cubicBezTo>
                    <a:pt x="582" y="746"/>
                    <a:pt x="579" y="748"/>
                    <a:pt x="575" y="747"/>
                  </a:cubicBezTo>
                  <a:cubicBezTo>
                    <a:pt x="572" y="747"/>
                    <a:pt x="570" y="745"/>
                    <a:pt x="569" y="742"/>
                  </a:cubicBezTo>
                  <a:lnTo>
                    <a:pt x="371" y="17"/>
                  </a:lnTo>
                  <a:cubicBezTo>
                    <a:pt x="370" y="15"/>
                    <a:pt x="370" y="13"/>
                    <a:pt x="371" y="11"/>
                  </a:cubicBezTo>
                  <a:lnTo>
                    <a:pt x="373" y="6"/>
                  </a:lnTo>
                  <a:cubicBezTo>
                    <a:pt x="375" y="2"/>
                    <a:pt x="379" y="0"/>
                    <a:pt x="383" y="2"/>
                  </a:cubicBezTo>
                  <a:lnTo>
                    <a:pt x="388" y="4"/>
                  </a:lnTo>
                  <a:close/>
                  <a:moveTo>
                    <a:pt x="377" y="17"/>
                  </a:moveTo>
                  <a:lnTo>
                    <a:pt x="388" y="12"/>
                  </a:lnTo>
                  <a:lnTo>
                    <a:pt x="386" y="17"/>
                  </a:lnTo>
                  <a:lnTo>
                    <a:pt x="386" y="12"/>
                  </a:lnTo>
                  <a:lnTo>
                    <a:pt x="584" y="737"/>
                  </a:lnTo>
                  <a:lnTo>
                    <a:pt x="570" y="735"/>
                  </a:lnTo>
                  <a:lnTo>
                    <a:pt x="573" y="730"/>
                  </a:lnTo>
                  <a:lnTo>
                    <a:pt x="582" y="742"/>
                  </a:lnTo>
                  <a:lnTo>
                    <a:pt x="211" y="870"/>
                  </a:lnTo>
                  <a:lnTo>
                    <a:pt x="213" y="856"/>
                  </a:lnTo>
                  <a:lnTo>
                    <a:pt x="218" y="859"/>
                  </a:lnTo>
                  <a:lnTo>
                    <a:pt x="206" y="868"/>
                  </a:lnTo>
                  <a:lnTo>
                    <a:pt x="8" y="143"/>
                  </a:lnTo>
                  <a:lnTo>
                    <a:pt x="23" y="143"/>
                  </a:lnTo>
                  <a:lnTo>
                    <a:pt x="21" y="149"/>
                  </a:lnTo>
                  <a:lnTo>
                    <a:pt x="11" y="139"/>
                  </a:lnTo>
                  <a:lnTo>
                    <a:pt x="381" y="10"/>
                  </a:lnTo>
                  <a:lnTo>
                    <a:pt x="376" y="15"/>
                  </a:lnTo>
                  <a:lnTo>
                    <a:pt x="378" y="9"/>
                  </a:lnTo>
                  <a:lnTo>
                    <a:pt x="382" y="19"/>
                  </a:lnTo>
                  <a:lnTo>
                    <a:pt x="377" y="17"/>
                  </a:lnTo>
                  <a:lnTo>
                    <a:pt x="383" y="17"/>
                  </a:lnTo>
                  <a:lnTo>
                    <a:pt x="13" y="145"/>
                  </a:lnTo>
                  <a:lnTo>
                    <a:pt x="16" y="143"/>
                  </a:lnTo>
                  <a:lnTo>
                    <a:pt x="14" y="145"/>
                  </a:lnTo>
                  <a:lnTo>
                    <a:pt x="16" y="139"/>
                  </a:lnTo>
                  <a:lnTo>
                    <a:pt x="16" y="142"/>
                  </a:lnTo>
                  <a:lnTo>
                    <a:pt x="16" y="140"/>
                  </a:lnTo>
                  <a:lnTo>
                    <a:pt x="214" y="866"/>
                  </a:lnTo>
                  <a:lnTo>
                    <a:pt x="209" y="861"/>
                  </a:lnTo>
                  <a:lnTo>
                    <a:pt x="214" y="863"/>
                  </a:lnTo>
                  <a:lnTo>
                    <a:pt x="209" y="863"/>
                  </a:lnTo>
                  <a:lnTo>
                    <a:pt x="579" y="735"/>
                  </a:lnTo>
                  <a:lnTo>
                    <a:pt x="576" y="737"/>
                  </a:lnTo>
                  <a:lnTo>
                    <a:pt x="578" y="735"/>
                  </a:lnTo>
                  <a:lnTo>
                    <a:pt x="575" y="740"/>
                  </a:lnTo>
                  <a:lnTo>
                    <a:pt x="575" y="736"/>
                  </a:lnTo>
                  <a:lnTo>
                    <a:pt x="576" y="739"/>
                  </a:lnTo>
                  <a:lnTo>
                    <a:pt x="378" y="14"/>
                  </a:lnTo>
                  <a:lnTo>
                    <a:pt x="382" y="19"/>
                  </a:lnTo>
                  <a:lnTo>
                    <a:pt x="377" y="17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6588ECE9-4599-423A-BD1A-E30AFAF52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" y="1271"/>
              <a:ext cx="194" cy="237"/>
            </a:xfrm>
            <a:custGeom>
              <a:avLst/>
              <a:gdLst>
                <a:gd name="T0" fmla="*/ 152 w 194"/>
                <a:gd name="T1" fmla="*/ 0 h 237"/>
                <a:gd name="T2" fmla="*/ 194 w 194"/>
                <a:gd name="T3" fmla="*/ 176 h 237"/>
                <a:gd name="T4" fmla="*/ 42 w 194"/>
                <a:gd name="T5" fmla="*/ 237 h 237"/>
                <a:gd name="T6" fmla="*/ 0 w 194"/>
                <a:gd name="T7" fmla="*/ 62 h 237"/>
                <a:gd name="T8" fmla="*/ 152 w 194"/>
                <a:gd name="T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" h="237">
                  <a:moveTo>
                    <a:pt x="152" y="0"/>
                  </a:moveTo>
                  <a:lnTo>
                    <a:pt x="194" y="176"/>
                  </a:lnTo>
                  <a:lnTo>
                    <a:pt x="42" y="237"/>
                  </a:lnTo>
                  <a:lnTo>
                    <a:pt x="0" y="62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B73EF29E-333D-4813-B00C-D22B4DE987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" y="1275"/>
              <a:ext cx="201" cy="236"/>
            </a:xfrm>
            <a:custGeom>
              <a:avLst/>
              <a:gdLst>
                <a:gd name="T0" fmla="*/ 377 w 480"/>
                <a:gd name="T1" fmla="*/ 4 h 544"/>
                <a:gd name="T2" fmla="*/ 480 w 480"/>
                <a:gd name="T3" fmla="*/ 400 h 544"/>
                <a:gd name="T4" fmla="*/ 477 w 480"/>
                <a:gd name="T5" fmla="*/ 406 h 544"/>
                <a:gd name="T6" fmla="*/ 108 w 480"/>
                <a:gd name="T7" fmla="*/ 544 h 544"/>
                <a:gd name="T8" fmla="*/ 106 w 480"/>
                <a:gd name="T9" fmla="*/ 544 h 544"/>
                <a:gd name="T10" fmla="*/ 104 w 480"/>
                <a:gd name="T11" fmla="*/ 541 h 544"/>
                <a:gd name="T12" fmla="*/ 1 w 480"/>
                <a:gd name="T13" fmla="*/ 145 h 544"/>
                <a:gd name="T14" fmla="*/ 3 w 480"/>
                <a:gd name="T15" fmla="*/ 140 h 544"/>
                <a:gd name="T16" fmla="*/ 372 w 480"/>
                <a:gd name="T17" fmla="*/ 2 h 544"/>
                <a:gd name="T18" fmla="*/ 377 w 480"/>
                <a:gd name="T19" fmla="*/ 4 h 544"/>
                <a:gd name="T20" fmla="*/ 374 w 480"/>
                <a:gd name="T21" fmla="*/ 10 h 544"/>
                <a:gd name="T22" fmla="*/ 6 w 480"/>
                <a:gd name="T23" fmla="*/ 148 h 544"/>
                <a:gd name="T24" fmla="*/ 8 w 480"/>
                <a:gd name="T25" fmla="*/ 143 h 544"/>
                <a:gd name="T26" fmla="*/ 111 w 480"/>
                <a:gd name="T27" fmla="*/ 539 h 544"/>
                <a:gd name="T28" fmla="*/ 106 w 480"/>
                <a:gd name="T29" fmla="*/ 536 h 544"/>
                <a:gd name="T30" fmla="*/ 475 w 480"/>
                <a:gd name="T31" fmla="*/ 398 h 544"/>
                <a:gd name="T32" fmla="*/ 472 w 480"/>
                <a:gd name="T33" fmla="*/ 403 h 544"/>
                <a:gd name="T34" fmla="*/ 370 w 480"/>
                <a:gd name="T35" fmla="*/ 7 h 544"/>
                <a:gd name="T36" fmla="*/ 373 w 480"/>
                <a:gd name="T37" fmla="*/ 2 h 544"/>
                <a:gd name="T38" fmla="*/ 377 w 480"/>
                <a:gd name="T39" fmla="*/ 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0" h="544">
                  <a:moveTo>
                    <a:pt x="377" y="4"/>
                  </a:moveTo>
                  <a:lnTo>
                    <a:pt x="480" y="400"/>
                  </a:lnTo>
                  <a:cubicBezTo>
                    <a:pt x="480" y="403"/>
                    <a:pt x="480" y="405"/>
                    <a:pt x="477" y="406"/>
                  </a:cubicBezTo>
                  <a:lnTo>
                    <a:pt x="108" y="544"/>
                  </a:lnTo>
                  <a:cubicBezTo>
                    <a:pt x="107" y="544"/>
                    <a:pt x="107" y="544"/>
                    <a:pt x="106" y="544"/>
                  </a:cubicBezTo>
                  <a:cubicBezTo>
                    <a:pt x="105" y="543"/>
                    <a:pt x="104" y="542"/>
                    <a:pt x="104" y="541"/>
                  </a:cubicBezTo>
                  <a:lnTo>
                    <a:pt x="1" y="145"/>
                  </a:lnTo>
                  <a:cubicBezTo>
                    <a:pt x="0" y="143"/>
                    <a:pt x="1" y="140"/>
                    <a:pt x="3" y="140"/>
                  </a:cubicBezTo>
                  <a:lnTo>
                    <a:pt x="372" y="2"/>
                  </a:lnTo>
                  <a:cubicBezTo>
                    <a:pt x="374" y="0"/>
                    <a:pt x="376" y="2"/>
                    <a:pt x="377" y="4"/>
                  </a:cubicBezTo>
                  <a:cubicBezTo>
                    <a:pt x="378" y="6"/>
                    <a:pt x="377" y="9"/>
                    <a:pt x="374" y="10"/>
                  </a:cubicBezTo>
                  <a:lnTo>
                    <a:pt x="6" y="148"/>
                  </a:lnTo>
                  <a:lnTo>
                    <a:pt x="8" y="143"/>
                  </a:lnTo>
                  <a:lnTo>
                    <a:pt x="111" y="539"/>
                  </a:lnTo>
                  <a:lnTo>
                    <a:pt x="106" y="536"/>
                  </a:lnTo>
                  <a:lnTo>
                    <a:pt x="475" y="398"/>
                  </a:lnTo>
                  <a:lnTo>
                    <a:pt x="472" y="403"/>
                  </a:lnTo>
                  <a:lnTo>
                    <a:pt x="370" y="7"/>
                  </a:lnTo>
                  <a:cubicBezTo>
                    <a:pt x="369" y="5"/>
                    <a:pt x="370" y="2"/>
                    <a:pt x="373" y="2"/>
                  </a:cubicBezTo>
                  <a:cubicBezTo>
                    <a:pt x="374" y="1"/>
                    <a:pt x="376" y="2"/>
                    <a:pt x="377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69CE9F20-0418-4CB6-B7FA-F397503B67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2" y="1272"/>
              <a:ext cx="208" cy="243"/>
            </a:xfrm>
            <a:custGeom>
              <a:avLst/>
              <a:gdLst>
                <a:gd name="T0" fmla="*/ 392 w 496"/>
                <a:gd name="T1" fmla="*/ 9 h 559"/>
                <a:gd name="T2" fmla="*/ 495 w 496"/>
                <a:gd name="T3" fmla="*/ 411 h 559"/>
                <a:gd name="T4" fmla="*/ 487 w 496"/>
                <a:gd name="T5" fmla="*/ 421 h 559"/>
                <a:gd name="T6" fmla="*/ 115 w 496"/>
                <a:gd name="T7" fmla="*/ 559 h 559"/>
                <a:gd name="T8" fmla="*/ 107 w 496"/>
                <a:gd name="T9" fmla="*/ 556 h 559"/>
                <a:gd name="T10" fmla="*/ 104 w 496"/>
                <a:gd name="T11" fmla="*/ 550 h 559"/>
                <a:gd name="T12" fmla="*/ 1 w 496"/>
                <a:gd name="T13" fmla="*/ 149 h 559"/>
                <a:gd name="T14" fmla="*/ 8 w 496"/>
                <a:gd name="T15" fmla="*/ 140 h 559"/>
                <a:gd name="T16" fmla="*/ 382 w 496"/>
                <a:gd name="T17" fmla="*/ 2 h 559"/>
                <a:gd name="T18" fmla="*/ 392 w 496"/>
                <a:gd name="T19" fmla="*/ 9 h 559"/>
                <a:gd name="T20" fmla="*/ 389 w 496"/>
                <a:gd name="T21" fmla="*/ 21 h 559"/>
                <a:gd name="T22" fmla="*/ 16 w 496"/>
                <a:gd name="T23" fmla="*/ 163 h 559"/>
                <a:gd name="T24" fmla="*/ 6 w 496"/>
                <a:gd name="T25" fmla="*/ 152 h 559"/>
                <a:gd name="T26" fmla="*/ 16 w 496"/>
                <a:gd name="T27" fmla="*/ 142 h 559"/>
                <a:gd name="T28" fmla="*/ 126 w 496"/>
                <a:gd name="T29" fmla="*/ 544 h 559"/>
                <a:gd name="T30" fmla="*/ 114 w 496"/>
                <a:gd name="T31" fmla="*/ 553 h 559"/>
                <a:gd name="T32" fmla="*/ 105 w 496"/>
                <a:gd name="T33" fmla="*/ 543 h 559"/>
                <a:gd name="T34" fmla="*/ 480 w 496"/>
                <a:gd name="T35" fmla="*/ 398 h 559"/>
                <a:gd name="T36" fmla="*/ 489 w 496"/>
                <a:gd name="T37" fmla="*/ 410 h 559"/>
                <a:gd name="T38" fmla="*/ 478 w 496"/>
                <a:gd name="T39" fmla="*/ 418 h 559"/>
                <a:gd name="T40" fmla="*/ 370 w 496"/>
                <a:gd name="T41" fmla="*/ 16 h 559"/>
                <a:gd name="T42" fmla="*/ 374 w 496"/>
                <a:gd name="T43" fmla="*/ 5 h 559"/>
                <a:gd name="T44" fmla="*/ 388 w 496"/>
                <a:gd name="T45" fmla="*/ 4 h 559"/>
                <a:gd name="T46" fmla="*/ 387 w 496"/>
                <a:gd name="T47" fmla="*/ 14 h 559"/>
                <a:gd name="T48" fmla="*/ 385 w 496"/>
                <a:gd name="T49" fmla="*/ 12 h 559"/>
                <a:gd name="T50" fmla="*/ 473 w 496"/>
                <a:gd name="T51" fmla="*/ 406 h 559"/>
                <a:gd name="T52" fmla="*/ 485 w 496"/>
                <a:gd name="T53" fmla="*/ 413 h 559"/>
                <a:gd name="T54" fmla="*/ 118 w 496"/>
                <a:gd name="T55" fmla="*/ 537 h 559"/>
                <a:gd name="T56" fmla="*/ 111 w 496"/>
                <a:gd name="T57" fmla="*/ 548 h 559"/>
                <a:gd name="T58" fmla="*/ 23 w 496"/>
                <a:gd name="T59" fmla="*/ 153 h 559"/>
                <a:gd name="T60" fmla="*/ 11 w 496"/>
                <a:gd name="T61" fmla="*/ 148 h 559"/>
                <a:gd name="T62" fmla="*/ 374 w 496"/>
                <a:gd name="T63" fmla="*/ 14 h 559"/>
                <a:gd name="T64" fmla="*/ 381 w 496"/>
                <a:gd name="T65" fmla="*/ 19 h 559"/>
                <a:gd name="T66" fmla="*/ 382 w 496"/>
                <a:gd name="T67" fmla="*/ 17 h 559"/>
                <a:gd name="T68" fmla="*/ 18 w 496"/>
                <a:gd name="T69" fmla="*/ 150 h 559"/>
                <a:gd name="T70" fmla="*/ 16 w 496"/>
                <a:gd name="T71" fmla="*/ 150 h 559"/>
                <a:gd name="T72" fmla="*/ 118 w 496"/>
                <a:gd name="T73" fmla="*/ 544 h 559"/>
                <a:gd name="T74" fmla="*/ 113 w 496"/>
                <a:gd name="T75" fmla="*/ 543 h 559"/>
                <a:gd name="T76" fmla="*/ 113 w 496"/>
                <a:gd name="T77" fmla="*/ 544 h 559"/>
                <a:gd name="T78" fmla="*/ 477 w 496"/>
                <a:gd name="T79" fmla="*/ 410 h 559"/>
                <a:gd name="T80" fmla="*/ 480 w 496"/>
                <a:gd name="T81" fmla="*/ 409 h 559"/>
                <a:gd name="T82" fmla="*/ 381 w 496"/>
                <a:gd name="T83" fmla="*/ 19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6" h="559">
                  <a:moveTo>
                    <a:pt x="388" y="4"/>
                  </a:moveTo>
                  <a:cubicBezTo>
                    <a:pt x="390" y="5"/>
                    <a:pt x="392" y="7"/>
                    <a:pt x="392" y="9"/>
                  </a:cubicBezTo>
                  <a:lnTo>
                    <a:pt x="495" y="405"/>
                  </a:lnTo>
                  <a:cubicBezTo>
                    <a:pt x="496" y="407"/>
                    <a:pt x="495" y="409"/>
                    <a:pt x="495" y="411"/>
                  </a:cubicBezTo>
                  <a:lnTo>
                    <a:pt x="492" y="417"/>
                  </a:lnTo>
                  <a:cubicBezTo>
                    <a:pt x="491" y="419"/>
                    <a:pt x="489" y="420"/>
                    <a:pt x="487" y="421"/>
                  </a:cubicBezTo>
                  <a:lnTo>
                    <a:pt x="118" y="559"/>
                  </a:lnTo>
                  <a:cubicBezTo>
                    <a:pt x="117" y="559"/>
                    <a:pt x="116" y="559"/>
                    <a:pt x="115" y="559"/>
                  </a:cubicBezTo>
                  <a:lnTo>
                    <a:pt x="113" y="559"/>
                  </a:lnTo>
                  <a:cubicBezTo>
                    <a:pt x="111" y="559"/>
                    <a:pt x="108" y="558"/>
                    <a:pt x="107" y="556"/>
                  </a:cubicBezTo>
                  <a:lnTo>
                    <a:pt x="105" y="553"/>
                  </a:lnTo>
                  <a:cubicBezTo>
                    <a:pt x="104" y="552"/>
                    <a:pt x="104" y="551"/>
                    <a:pt x="104" y="550"/>
                  </a:cubicBezTo>
                  <a:lnTo>
                    <a:pt x="1" y="154"/>
                  </a:lnTo>
                  <a:cubicBezTo>
                    <a:pt x="0" y="153"/>
                    <a:pt x="0" y="151"/>
                    <a:pt x="1" y="149"/>
                  </a:cubicBezTo>
                  <a:lnTo>
                    <a:pt x="3" y="144"/>
                  </a:lnTo>
                  <a:cubicBezTo>
                    <a:pt x="4" y="142"/>
                    <a:pt x="6" y="141"/>
                    <a:pt x="8" y="140"/>
                  </a:cubicBezTo>
                  <a:lnTo>
                    <a:pt x="377" y="2"/>
                  </a:lnTo>
                  <a:cubicBezTo>
                    <a:pt x="379" y="1"/>
                    <a:pt x="381" y="1"/>
                    <a:pt x="382" y="2"/>
                  </a:cubicBezTo>
                  <a:lnTo>
                    <a:pt x="387" y="4"/>
                  </a:lnTo>
                  <a:cubicBezTo>
                    <a:pt x="390" y="5"/>
                    <a:pt x="391" y="7"/>
                    <a:pt x="392" y="9"/>
                  </a:cubicBezTo>
                  <a:cubicBezTo>
                    <a:pt x="393" y="11"/>
                    <a:pt x="393" y="13"/>
                    <a:pt x="392" y="15"/>
                  </a:cubicBezTo>
                  <a:lnTo>
                    <a:pt x="389" y="21"/>
                  </a:lnTo>
                  <a:cubicBezTo>
                    <a:pt x="388" y="23"/>
                    <a:pt x="386" y="24"/>
                    <a:pt x="384" y="25"/>
                  </a:cubicBezTo>
                  <a:lnTo>
                    <a:pt x="16" y="163"/>
                  </a:lnTo>
                  <a:cubicBezTo>
                    <a:pt x="13" y="164"/>
                    <a:pt x="10" y="163"/>
                    <a:pt x="8" y="161"/>
                  </a:cubicBezTo>
                  <a:cubicBezTo>
                    <a:pt x="6" y="159"/>
                    <a:pt x="5" y="155"/>
                    <a:pt x="6" y="152"/>
                  </a:cubicBezTo>
                  <a:lnTo>
                    <a:pt x="8" y="147"/>
                  </a:lnTo>
                  <a:cubicBezTo>
                    <a:pt x="9" y="144"/>
                    <a:pt x="13" y="142"/>
                    <a:pt x="16" y="142"/>
                  </a:cubicBezTo>
                  <a:cubicBezTo>
                    <a:pt x="19" y="143"/>
                    <a:pt x="22" y="145"/>
                    <a:pt x="23" y="148"/>
                  </a:cubicBezTo>
                  <a:lnTo>
                    <a:pt x="126" y="544"/>
                  </a:lnTo>
                  <a:cubicBezTo>
                    <a:pt x="127" y="548"/>
                    <a:pt x="126" y="551"/>
                    <a:pt x="123" y="553"/>
                  </a:cubicBezTo>
                  <a:cubicBezTo>
                    <a:pt x="121" y="555"/>
                    <a:pt x="117" y="555"/>
                    <a:pt x="114" y="553"/>
                  </a:cubicBezTo>
                  <a:lnTo>
                    <a:pt x="109" y="550"/>
                  </a:lnTo>
                  <a:cubicBezTo>
                    <a:pt x="107" y="549"/>
                    <a:pt x="105" y="546"/>
                    <a:pt x="105" y="543"/>
                  </a:cubicBezTo>
                  <a:cubicBezTo>
                    <a:pt x="106" y="540"/>
                    <a:pt x="108" y="537"/>
                    <a:pt x="111" y="536"/>
                  </a:cubicBezTo>
                  <a:lnTo>
                    <a:pt x="480" y="398"/>
                  </a:lnTo>
                  <a:cubicBezTo>
                    <a:pt x="483" y="397"/>
                    <a:pt x="486" y="398"/>
                    <a:pt x="489" y="400"/>
                  </a:cubicBezTo>
                  <a:cubicBezTo>
                    <a:pt x="491" y="403"/>
                    <a:pt x="491" y="407"/>
                    <a:pt x="489" y="410"/>
                  </a:cubicBezTo>
                  <a:lnTo>
                    <a:pt x="486" y="415"/>
                  </a:lnTo>
                  <a:cubicBezTo>
                    <a:pt x="485" y="417"/>
                    <a:pt x="482" y="419"/>
                    <a:pt x="478" y="418"/>
                  </a:cubicBezTo>
                  <a:cubicBezTo>
                    <a:pt x="475" y="418"/>
                    <a:pt x="473" y="416"/>
                    <a:pt x="472" y="412"/>
                  </a:cubicBezTo>
                  <a:lnTo>
                    <a:pt x="370" y="16"/>
                  </a:lnTo>
                  <a:cubicBezTo>
                    <a:pt x="369" y="14"/>
                    <a:pt x="369" y="12"/>
                    <a:pt x="371" y="10"/>
                  </a:cubicBezTo>
                  <a:lnTo>
                    <a:pt x="374" y="5"/>
                  </a:lnTo>
                  <a:cubicBezTo>
                    <a:pt x="376" y="2"/>
                    <a:pt x="380" y="0"/>
                    <a:pt x="384" y="2"/>
                  </a:cubicBezTo>
                  <a:lnTo>
                    <a:pt x="388" y="4"/>
                  </a:lnTo>
                  <a:close/>
                  <a:moveTo>
                    <a:pt x="377" y="17"/>
                  </a:moveTo>
                  <a:lnTo>
                    <a:pt x="387" y="14"/>
                  </a:lnTo>
                  <a:lnTo>
                    <a:pt x="384" y="19"/>
                  </a:lnTo>
                  <a:lnTo>
                    <a:pt x="385" y="12"/>
                  </a:lnTo>
                  <a:lnTo>
                    <a:pt x="487" y="408"/>
                  </a:lnTo>
                  <a:lnTo>
                    <a:pt x="473" y="406"/>
                  </a:lnTo>
                  <a:lnTo>
                    <a:pt x="476" y="401"/>
                  </a:lnTo>
                  <a:lnTo>
                    <a:pt x="485" y="413"/>
                  </a:lnTo>
                  <a:lnTo>
                    <a:pt x="116" y="551"/>
                  </a:lnTo>
                  <a:lnTo>
                    <a:pt x="118" y="537"/>
                  </a:lnTo>
                  <a:lnTo>
                    <a:pt x="123" y="540"/>
                  </a:lnTo>
                  <a:lnTo>
                    <a:pt x="111" y="548"/>
                  </a:lnTo>
                  <a:lnTo>
                    <a:pt x="8" y="152"/>
                  </a:lnTo>
                  <a:lnTo>
                    <a:pt x="23" y="153"/>
                  </a:lnTo>
                  <a:lnTo>
                    <a:pt x="21" y="158"/>
                  </a:lnTo>
                  <a:lnTo>
                    <a:pt x="11" y="148"/>
                  </a:lnTo>
                  <a:lnTo>
                    <a:pt x="379" y="10"/>
                  </a:lnTo>
                  <a:lnTo>
                    <a:pt x="374" y="14"/>
                  </a:lnTo>
                  <a:lnTo>
                    <a:pt x="377" y="8"/>
                  </a:lnTo>
                  <a:lnTo>
                    <a:pt x="381" y="19"/>
                  </a:lnTo>
                  <a:lnTo>
                    <a:pt x="376" y="17"/>
                  </a:lnTo>
                  <a:lnTo>
                    <a:pt x="382" y="17"/>
                  </a:lnTo>
                  <a:lnTo>
                    <a:pt x="13" y="155"/>
                  </a:lnTo>
                  <a:lnTo>
                    <a:pt x="18" y="150"/>
                  </a:lnTo>
                  <a:lnTo>
                    <a:pt x="16" y="155"/>
                  </a:lnTo>
                  <a:lnTo>
                    <a:pt x="16" y="150"/>
                  </a:lnTo>
                  <a:lnTo>
                    <a:pt x="119" y="546"/>
                  </a:lnTo>
                  <a:lnTo>
                    <a:pt x="118" y="544"/>
                  </a:lnTo>
                  <a:lnTo>
                    <a:pt x="120" y="547"/>
                  </a:lnTo>
                  <a:lnTo>
                    <a:pt x="113" y="543"/>
                  </a:lnTo>
                  <a:lnTo>
                    <a:pt x="115" y="543"/>
                  </a:lnTo>
                  <a:lnTo>
                    <a:pt x="113" y="544"/>
                  </a:lnTo>
                  <a:lnTo>
                    <a:pt x="482" y="406"/>
                  </a:lnTo>
                  <a:lnTo>
                    <a:pt x="477" y="410"/>
                  </a:lnTo>
                  <a:lnTo>
                    <a:pt x="480" y="404"/>
                  </a:lnTo>
                  <a:lnTo>
                    <a:pt x="480" y="409"/>
                  </a:lnTo>
                  <a:lnTo>
                    <a:pt x="377" y="13"/>
                  </a:lnTo>
                  <a:lnTo>
                    <a:pt x="381" y="19"/>
                  </a:lnTo>
                  <a:lnTo>
                    <a:pt x="377" y="17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0836EF1F-ADEB-4D76-9A0F-F4DE9EC5A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" y="1271"/>
              <a:ext cx="187" cy="146"/>
            </a:xfrm>
            <a:custGeom>
              <a:avLst/>
              <a:gdLst>
                <a:gd name="T0" fmla="*/ 161 w 187"/>
                <a:gd name="T1" fmla="*/ 0 h 146"/>
                <a:gd name="T2" fmla="*/ 187 w 187"/>
                <a:gd name="T3" fmla="*/ 89 h 146"/>
                <a:gd name="T4" fmla="*/ 27 w 187"/>
                <a:gd name="T5" fmla="*/ 146 h 146"/>
                <a:gd name="T6" fmla="*/ 0 w 187"/>
                <a:gd name="T7" fmla="*/ 63 h 146"/>
                <a:gd name="T8" fmla="*/ 161 w 187"/>
                <a:gd name="T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146">
                  <a:moveTo>
                    <a:pt x="161" y="0"/>
                  </a:moveTo>
                  <a:lnTo>
                    <a:pt x="187" y="89"/>
                  </a:lnTo>
                  <a:lnTo>
                    <a:pt x="27" y="146"/>
                  </a:lnTo>
                  <a:lnTo>
                    <a:pt x="0" y="63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787D0747-7F95-4920-835E-306A2E1D73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" y="1275"/>
              <a:ext cx="188" cy="146"/>
            </a:xfrm>
            <a:custGeom>
              <a:avLst/>
              <a:gdLst>
                <a:gd name="T0" fmla="*/ 386 w 448"/>
                <a:gd name="T1" fmla="*/ 4 h 336"/>
                <a:gd name="T2" fmla="*/ 448 w 448"/>
                <a:gd name="T3" fmla="*/ 202 h 336"/>
                <a:gd name="T4" fmla="*/ 448 w 448"/>
                <a:gd name="T5" fmla="*/ 206 h 336"/>
                <a:gd name="T6" fmla="*/ 446 w 448"/>
                <a:gd name="T7" fmla="*/ 208 h 336"/>
                <a:gd name="T8" fmla="*/ 68 w 448"/>
                <a:gd name="T9" fmla="*/ 335 h 336"/>
                <a:gd name="T10" fmla="*/ 63 w 448"/>
                <a:gd name="T11" fmla="*/ 333 h 336"/>
                <a:gd name="T12" fmla="*/ 1 w 448"/>
                <a:gd name="T13" fmla="*/ 145 h 336"/>
                <a:gd name="T14" fmla="*/ 1 w 448"/>
                <a:gd name="T15" fmla="*/ 142 h 336"/>
                <a:gd name="T16" fmla="*/ 3 w 448"/>
                <a:gd name="T17" fmla="*/ 140 h 336"/>
                <a:gd name="T18" fmla="*/ 381 w 448"/>
                <a:gd name="T19" fmla="*/ 2 h 336"/>
                <a:gd name="T20" fmla="*/ 386 w 448"/>
                <a:gd name="T21" fmla="*/ 4 h 336"/>
                <a:gd name="T22" fmla="*/ 384 w 448"/>
                <a:gd name="T23" fmla="*/ 10 h 336"/>
                <a:gd name="T24" fmla="*/ 6 w 448"/>
                <a:gd name="T25" fmla="*/ 148 h 336"/>
                <a:gd name="T26" fmla="*/ 8 w 448"/>
                <a:gd name="T27" fmla="*/ 142 h 336"/>
                <a:gd name="T28" fmla="*/ 70 w 448"/>
                <a:gd name="T29" fmla="*/ 330 h 336"/>
                <a:gd name="T30" fmla="*/ 65 w 448"/>
                <a:gd name="T31" fmla="*/ 327 h 336"/>
                <a:gd name="T32" fmla="*/ 444 w 448"/>
                <a:gd name="T33" fmla="*/ 199 h 336"/>
                <a:gd name="T34" fmla="*/ 441 w 448"/>
                <a:gd name="T35" fmla="*/ 205 h 336"/>
                <a:gd name="T36" fmla="*/ 379 w 448"/>
                <a:gd name="T37" fmla="*/ 7 h 336"/>
                <a:gd name="T38" fmla="*/ 381 w 448"/>
                <a:gd name="T39" fmla="*/ 2 h 336"/>
                <a:gd name="T40" fmla="*/ 386 w 448"/>
                <a:gd name="T41" fmla="*/ 4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8" h="336">
                  <a:moveTo>
                    <a:pt x="386" y="4"/>
                  </a:moveTo>
                  <a:lnTo>
                    <a:pt x="448" y="202"/>
                  </a:lnTo>
                  <a:cubicBezTo>
                    <a:pt x="448" y="203"/>
                    <a:pt x="448" y="205"/>
                    <a:pt x="448" y="206"/>
                  </a:cubicBezTo>
                  <a:cubicBezTo>
                    <a:pt x="448" y="207"/>
                    <a:pt x="447" y="207"/>
                    <a:pt x="446" y="208"/>
                  </a:cubicBezTo>
                  <a:lnTo>
                    <a:pt x="68" y="335"/>
                  </a:lnTo>
                  <a:cubicBezTo>
                    <a:pt x="66" y="336"/>
                    <a:pt x="64" y="335"/>
                    <a:pt x="63" y="333"/>
                  </a:cubicBezTo>
                  <a:lnTo>
                    <a:pt x="1" y="145"/>
                  </a:lnTo>
                  <a:cubicBezTo>
                    <a:pt x="0" y="144"/>
                    <a:pt x="0" y="143"/>
                    <a:pt x="1" y="142"/>
                  </a:cubicBezTo>
                  <a:cubicBezTo>
                    <a:pt x="1" y="141"/>
                    <a:pt x="2" y="140"/>
                    <a:pt x="3" y="140"/>
                  </a:cubicBezTo>
                  <a:lnTo>
                    <a:pt x="381" y="2"/>
                  </a:lnTo>
                  <a:cubicBezTo>
                    <a:pt x="384" y="0"/>
                    <a:pt x="386" y="2"/>
                    <a:pt x="386" y="4"/>
                  </a:cubicBezTo>
                  <a:cubicBezTo>
                    <a:pt x="387" y="6"/>
                    <a:pt x="386" y="9"/>
                    <a:pt x="384" y="10"/>
                  </a:cubicBezTo>
                  <a:lnTo>
                    <a:pt x="6" y="148"/>
                  </a:lnTo>
                  <a:lnTo>
                    <a:pt x="8" y="142"/>
                  </a:lnTo>
                  <a:lnTo>
                    <a:pt x="70" y="330"/>
                  </a:lnTo>
                  <a:lnTo>
                    <a:pt x="65" y="327"/>
                  </a:lnTo>
                  <a:lnTo>
                    <a:pt x="444" y="199"/>
                  </a:lnTo>
                  <a:lnTo>
                    <a:pt x="441" y="205"/>
                  </a:lnTo>
                  <a:lnTo>
                    <a:pt x="379" y="7"/>
                  </a:lnTo>
                  <a:cubicBezTo>
                    <a:pt x="378" y="5"/>
                    <a:pt x="379" y="2"/>
                    <a:pt x="381" y="2"/>
                  </a:cubicBezTo>
                  <a:cubicBezTo>
                    <a:pt x="383" y="0"/>
                    <a:pt x="386" y="2"/>
                    <a:pt x="386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01739297-163A-4A97-9C94-A016723CD1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6" y="1272"/>
              <a:ext cx="194" cy="152"/>
            </a:xfrm>
            <a:custGeom>
              <a:avLst/>
              <a:gdLst>
                <a:gd name="T0" fmla="*/ 401 w 463"/>
                <a:gd name="T1" fmla="*/ 9 h 351"/>
                <a:gd name="T2" fmla="*/ 463 w 463"/>
                <a:gd name="T3" fmla="*/ 209 h 351"/>
                <a:gd name="T4" fmla="*/ 461 w 463"/>
                <a:gd name="T5" fmla="*/ 219 h 351"/>
                <a:gd name="T6" fmla="*/ 456 w 463"/>
                <a:gd name="T7" fmla="*/ 223 h 351"/>
                <a:gd name="T8" fmla="*/ 72 w 463"/>
                <a:gd name="T9" fmla="*/ 350 h 351"/>
                <a:gd name="T10" fmla="*/ 63 w 463"/>
                <a:gd name="T11" fmla="*/ 343 h 351"/>
                <a:gd name="T12" fmla="*/ 0 w 463"/>
                <a:gd name="T13" fmla="*/ 152 h 351"/>
                <a:gd name="T14" fmla="*/ 3 w 463"/>
                <a:gd name="T15" fmla="*/ 144 h 351"/>
                <a:gd name="T16" fmla="*/ 8 w 463"/>
                <a:gd name="T17" fmla="*/ 140 h 351"/>
                <a:gd name="T18" fmla="*/ 391 w 463"/>
                <a:gd name="T19" fmla="*/ 2 h 351"/>
                <a:gd name="T20" fmla="*/ 401 w 463"/>
                <a:gd name="T21" fmla="*/ 14 h 351"/>
                <a:gd name="T22" fmla="*/ 394 w 463"/>
                <a:gd name="T23" fmla="*/ 25 h 351"/>
                <a:gd name="T24" fmla="*/ 8 w 463"/>
                <a:gd name="T25" fmla="*/ 161 h 351"/>
                <a:gd name="T26" fmla="*/ 8 w 463"/>
                <a:gd name="T27" fmla="*/ 147 h 351"/>
                <a:gd name="T28" fmla="*/ 23 w 463"/>
                <a:gd name="T29" fmla="*/ 147 h 351"/>
                <a:gd name="T30" fmla="*/ 82 w 463"/>
                <a:gd name="T31" fmla="*/ 344 h 351"/>
                <a:gd name="T32" fmla="*/ 68 w 463"/>
                <a:gd name="T33" fmla="*/ 341 h 351"/>
                <a:gd name="T34" fmla="*/ 70 w 463"/>
                <a:gd name="T35" fmla="*/ 327 h 351"/>
                <a:gd name="T36" fmla="*/ 458 w 463"/>
                <a:gd name="T37" fmla="*/ 201 h 351"/>
                <a:gd name="T38" fmla="*/ 456 w 463"/>
                <a:gd name="T39" fmla="*/ 216 h 351"/>
                <a:gd name="T40" fmla="*/ 441 w 463"/>
                <a:gd name="T41" fmla="*/ 215 h 351"/>
                <a:gd name="T42" fmla="*/ 379 w 463"/>
                <a:gd name="T43" fmla="*/ 11 h 351"/>
                <a:gd name="T44" fmla="*/ 391 w 463"/>
                <a:gd name="T45" fmla="*/ 2 h 351"/>
                <a:gd name="T46" fmla="*/ 385 w 463"/>
                <a:gd name="T47" fmla="*/ 17 h 351"/>
                <a:gd name="T48" fmla="*/ 394 w 463"/>
                <a:gd name="T49" fmla="*/ 17 h 351"/>
                <a:gd name="T50" fmla="*/ 456 w 463"/>
                <a:gd name="T51" fmla="*/ 210 h 351"/>
                <a:gd name="T52" fmla="*/ 444 w 463"/>
                <a:gd name="T53" fmla="*/ 203 h 351"/>
                <a:gd name="T54" fmla="*/ 75 w 463"/>
                <a:gd name="T55" fmla="*/ 342 h 351"/>
                <a:gd name="T56" fmla="*/ 82 w 463"/>
                <a:gd name="T57" fmla="*/ 331 h 351"/>
                <a:gd name="T58" fmla="*/ 8 w 463"/>
                <a:gd name="T59" fmla="*/ 152 h 351"/>
                <a:gd name="T60" fmla="*/ 21 w 463"/>
                <a:gd name="T61" fmla="*/ 158 h 351"/>
                <a:gd name="T62" fmla="*/ 389 w 463"/>
                <a:gd name="T63" fmla="*/ 10 h 351"/>
                <a:gd name="T64" fmla="*/ 386 w 463"/>
                <a:gd name="T65" fmla="*/ 9 h 351"/>
                <a:gd name="T66" fmla="*/ 385 w 463"/>
                <a:gd name="T67" fmla="*/ 17 h 351"/>
                <a:gd name="T68" fmla="*/ 13 w 463"/>
                <a:gd name="T69" fmla="*/ 155 h 351"/>
                <a:gd name="T70" fmla="*/ 14 w 463"/>
                <a:gd name="T71" fmla="*/ 155 h 351"/>
                <a:gd name="T72" fmla="*/ 16 w 463"/>
                <a:gd name="T73" fmla="*/ 152 h 351"/>
                <a:gd name="T74" fmla="*/ 78 w 463"/>
                <a:gd name="T75" fmla="*/ 338 h 351"/>
                <a:gd name="T76" fmla="*/ 78 w 463"/>
                <a:gd name="T77" fmla="*/ 335 h 351"/>
                <a:gd name="T78" fmla="*/ 451 w 463"/>
                <a:gd name="T79" fmla="*/ 208 h 351"/>
                <a:gd name="T80" fmla="*/ 450 w 463"/>
                <a:gd name="T81" fmla="*/ 208 h 351"/>
                <a:gd name="T82" fmla="*/ 447 w 463"/>
                <a:gd name="T83" fmla="*/ 209 h 351"/>
                <a:gd name="T84" fmla="*/ 386 w 463"/>
                <a:gd name="T85" fmla="*/ 14 h 351"/>
                <a:gd name="T86" fmla="*/ 385 w 463"/>
                <a:gd name="T87" fmla="*/ 17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3" h="351">
                  <a:moveTo>
                    <a:pt x="396" y="4"/>
                  </a:moveTo>
                  <a:cubicBezTo>
                    <a:pt x="399" y="5"/>
                    <a:pt x="400" y="7"/>
                    <a:pt x="401" y="9"/>
                  </a:cubicBezTo>
                  <a:lnTo>
                    <a:pt x="463" y="207"/>
                  </a:lnTo>
                  <a:cubicBezTo>
                    <a:pt x="463" y="208"/>
                    <a:pt x="463" y="209"/>
                    <a:pt x="463" y="209"/>
                  </a:cubicBezTo>
                  <a:lnTo>
                    <a:pt x="463" y="213"/>
                  </a:lnTo>
                  <a:cubicBezTo>
                    <a:pt x="463" y="216"/>
                    <a:pt x="463" y="218"/>
                    <a:pt x="461" y="219"/>
                  </a:cubicBezTo>
                  <a:lnTo>
                    <a:pt x="459" y="221"/>
                  </a:lnTo>
                  <a:cubicBezTo>
                    <a:pt x="458" y="222"/>
                    <a:pt x="457" y="223"/>
                    <a:pt x="456" y="223"/>
                  </a:cubicBezTo>
                  <a:lnTo>
                    <a:pt x="78" y="350"/>
                  </a:lnTo>
                  <a:cubicBezTo>
                    <a:pt x="76" y="351"/>
                    <a:pt x="74" y="351"/>
                    <a:pt x="72" y="350"/>
                  </a:cubicBezTo>
                  <a:lnTo>
                    <a:pt x="67" y="348"/>
                  </a:lnTo>
                  <a:cubicBezTo>
                    <a:pt x="65" y="347"/>
                    <a:pt x="64" y="345"/>
                    <a:pt x="63" y="343"/>
                  </a:cubicBezTo>
                  <a:lnTo>
                    <a:pt x="1" y="155"/>
                  </a:lnTo>
                  <a:cubicBezTo>
                    <a:pt x="1" y="154"/>
                    <a:pt x="0" y="153"/>
                    <a:pt x="0" y="152"/>
                  </a:cubicBezTo>
                  <a:lnTo>
                    <a:pt x="0" y="149"/>
                  </a:lnTo>
                  <a:cubicBezTo>
                    <a:pt x="0" y="147"/>
                    <a:pt x="1" y="145"/>
                    <a:pt x="3" y="144"/>
                  </a:cubicBezTo>
                  <a:lnTo>
                    <a:pt x="5" y="142"/>
                  </a:lnTo>
                  <a:cubicBezTo>
                    <a:pt x="6" y="141"/>
                    <a:pt x="7" y="140"/>
                    <a:pt x="8" y="140"/>
                  </a:cubicBezTo>
                  <a:lnTo>
                    <a:pt x="386" y="2"/>
                  </a:lnTo>
                  <a:cubicBezTo>
                    <a:pt x="388" y="1"/>
                    <a:pt x="390" y="1"/>
                    <a:pt x="391" y="2"/>
                  </a:cubicBezTo>
                  <a:lnTo>
                    <a:pt x="396" y="4"/>
                  </a:lnTo>
                  <a:cubicBezTo>
                    <a:pt x="400" y="6"/>
                    <a:pt x="402" y="10"/>
                    <a:pt x="401" y="14"/>
                  </a:cubicBezTo>
                  <a:lnTo>
                    <a:pt x="399" y="20"/>
                  </a:lnTo>
                  <a:cubicBezTo>
                    <a:pt x="398" y="22"/>
                    <a:pt x="397" y="24"/>
                    <a:pt x="394" y="25"/>
                  </a:cubicBezTo>
                  <a:lnTo>
                    <a:pt x="16" y="163"/>
                  </a:lnTo>
                  <a:cubicBezTo>
                    <a:pt x="13" y="164"/>
                    <a:pt x="10" y="163"/>
                    <a:pt x="8" y="161"/>
                  </a:cubicBezTo>
                  <a:cubicBezTo>
                    <a:pt x="6" y="159"/>
                    <a:pt x="5" y="156"/>
                    <a:pt x="6" y="153"/>
                  </a:cubicBezTo>
                  <a:lnTo>
                    <a:pt x="8" y="147"/>
                  </a:lnTo>
                  <a:cubicBezTo>
                    <a:pt x="9" y="144"/>
                    <a:pt x="12" y="141"/>
                    <a:pt x="15" y="141"/>
                  </a:cubicBezTo>
                  <a:cubicBezTo>
                    <a:pt x="19" y="141"/>
                    <a:pt x="22" y="144"/>
                    <a:pt x="23" y="147"/>
                  </a:cubicBezTo>
                  <a:lnTo>
                    <a:pt x="85" y="335"/>
                  </a:lnTo>
                  <a:cubicBezTo>
                    <a:pt x="86" y="338"/>
                    <a:pt x="85" y="342"/>
                    <a:pt x="82" y="344"/>
                  </a:cubicBezTo>
                  <a:cubicBezTo>
                    <a:pt x="80" y="346"/>
                    <a:pt x="76" y="346"/>
                    <a:pt x="73" y="344"/>
                  </a:cubicBezTo>
                  <a:lnTo>
                    <a:pt x="68" y="341"/>
                  </a:lnTo>
                  <a:cubicBezTo>
                    <a:pt x="66" y="340"/>
                    <a:pt x="64" y="337"/>
                    <a:pt x="65" y="334"/>
                  </a:cubicBezTo>
                  <a:cubicBezTo>
                    <a:pt x="65" y="331"/>
                    <a:pt x="67" y="328"/>
                    <a:pt x="70" y="327"/>
                  </a:cubicBezTo>
                  <a:lnTo>
                    <a:pt x="449" y="199"/>
                  </a:lnTo>
                  <a:cubicBezTo>
                    <a:pt x="452" y="198"/>
                    <a:pt x="455" y="199"/>
                    <a:pt x="458" y="201"/>
                  </a:cubicBezTo>
                  <a:cubicBezTo>
                    <a:pt x="460" y="204"/>
                    <a:pt x="460" y="207"/>
                    <a:pt x="459" y="210"/>
                  </a:cubicBezTo>
                  <a:lnTo>
                    <a:pt x="456" y="216"/>
                  </a:lnTo>
                  <a:cubicBezTo>
                    <a:pt x="454" y="219"/>
                    <a:pt x="451" y="221"/>
                    <a:pt x="448" y="220"/>
                  </a:cubicBezTo>
                  <a:cubicBezTo>
                    <a:pt x="445" y="220"/>
                    <a:pt x="442" y="218"/>
                    <a:pt x="441" y="215"/>
                  </a:cubicBezTo>
                  <a:lnTo>
                    <a:pt x="379" y="17"/>
                  </a:lnTo>
                  <a:cubicBezTo>
                    <a:pt x="378" y="15"/>
                    <a:pt x="378" y="13"/>
                    <a:pt x="379" y="11"/>
                  </a:cubicBezTo>
                  <a:lnTo>
                    <a:pt x="381" y="6"/>
                  </a:lnTo>
                  <a:cubicBezTo>
                    <a:pt x="383" y="2"/>
                    <a:pt x="387" y="0"/>
                    <a:pt x="391" y="2"/>
                  </a:cubicBezTo>
                  <a:lnTo>
                    <a:pt x="396" y="4"/>
                  </a:lnTo>
                  <a:close/>
                  <a:moveTo>
                    <a:pt x="385" y="17"/>
                  </a:moveTo>
                  <a:lnTo>
                    <a:pt x="396" y="12"/>
                  </a:lnTo>
                  <a:lnTo>
                    <a:pt x="394" y="17"/>
                  </a:lnTo>
                  <a:lnTo>
                    <a:pt x="394" y="12"/>
                  </a:lnTo>
                  <a:lnTo>
                    <a:pt x="456" y="210"/>
                  </a:lnTo>
                  <a:lnTo>
                    <a:pt x="441" y="209"/>
                  </a:lnTo>
                  <a:lnTo>
                    <a:pt x="444" y="203"/>
                  </a:lnTo>
                  <a:lnTo>
                    <a:pt x="454" y="214"/>
                  </a:lnTo>
                  <a:lnTo>
                    <a:pt x="75" y="342"/>
                  </a:lnTo>
                  <a:lnTo>
                    <a:pt x="77" y="328"/>
                  </a:lnTo>
                  <a:lnTo>
                    <a:pt x="82" y="331"/>
                  </a:lnTo>
                  <a:lnTo>
                    <a:pt x="70" y="340"/>
                  </a:lnTo>
                  <a:lnTo>
                    <a:pt x="8" y="152"/>
                  </a:lnTo>
                  <a:lnTo>
                    <a:pt x="23" y="152"/>
                  </a:lnTo>
                  <a:lnTo>
                    <a:pt x="21" y="158"/>
                  </a:lnTo>
                  <a:lnTo>
                    <a:pt x="11" y="148"/>
                  </a:lnTo>
                  <a:lnTo>
                    <a:pt x="389" y="10"/>
                  </a:lnTo>
                  <a:lnTo>
                    <a:pt x="384" y="15"/>
                  </a:lnTo>
                  <a:lnTo>
                    <a:pt x="386" y="9"/>
                  </a:lnTo>
                  <a:lnTo>
                    <a:pt x="390" y="19"/>
                  </a:lnTo>
                  <a:lnTo>
                    <a:pt x="385" y="17"/>
                  </a:lnTo>
                  <a:lnTo>
                    <a:pt x="391" y="17"/>
                  </a:lnTo>
                  <a:lnTo>
                    <a:pt x="13" y="155"/>
                  </a:lnTo>
                  <a:lnTo>
                    <a:pt x="16" y="153"/>
                  </a:lnTo>
                  <a:lnTo>
                    <a:pt x="14" y="155"/>
                  </a:lnTo>
                  <a:lnTo>
                    <a:pt x="16" y="149"/>
                  </a:lnTo>
                  <a:lnTo>
                    <a:pt x="16" y="152"/>
                  </a:lnTo>
                  <a:lnTo>
                    <a:pt x="16" y="150"/>
                  </a:lnTo>
                  <a:lnTo>
                    <a:pt x="78" y="338"/>
                  </a:lnTo>
                  <a:lnTo>
                    <a:pt x="73" y="333"/>
                  </a:lnTo>
                  <a:lnTo>
                    <a:pt x="78" y="335"/>
                  </a:lnTo>
                  <a:lnTo>
                    <a:pt x="73" y="335"/>
                  </a:lnTo>
                  <a:lnTo>
                    <a:pt x="451" y="208"/>
                  </a:lnTo>
                  <a:lnTo>
                    <a:pt x="448" y="210"/>
                  </a:lnTo>
                  <a:lnTo>
                    <a:pt x="450" y="208"/>
                  </a:lnTo>
                  <a:lnTo>
                    <a:pt x="447" y="213"/>
                  </a:lnTo>
                  <a:lnTo>
                    <a:pt x="447" y="209"/>
                  </a:lnTo>
                  <a:lnTo>
                    <a:pt x="448" y="212"/>
                  </a:lnTo>
                  <a:lnTo>
                    <a:pt x="386" y="14"/>
                  </a:lnTo>
                  <a:lnTo>
                    <a:pt x="390" y="19"/>
                  </a:lnTo>
                  <a:lnTo>
                    <a:pt x="385" y="17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41C2D39E-2752-41AC-A78F-1B58BF38E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" y="1348"/>
              <a:ext cx="663" cy="333"/>
            </a:xfrm>
            <a:custGeom>
              <a:avLst/>
              <a:gdLst>
                <a:gd name="T0" fmla="*/ 642 w 663"/>
                <a:gd name="T1" fmla="*/ 0 h 333"/>
                <a:gd name="T2" fmla="*/ 663 w 663"/>
                <a:gd name="T3" fmla="*/ 86 h 333"/>
                <a:gd name="T4" fmla="*/ 22 w 663"/>
                <a:gd name="T5" fmla="*/ 333 h 333"/>
                <a:gd name="T6" fmla="*/ 0 w 663"/>
                <a:gd name="T7" fmla="*/ 246 h 333"/>
                <a:gd name="T8" fmla="*/ 642 w 663"/>
                <a:gd name="T9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3" h="333">
                  <a:moveTo>
                    <a:pt x="642" y="0"/>
                  </a:moveTo>
                  <a:lnTo>
                    <a:pt x="663" y="86"/>
                  </a:lnTo>
                  <a:lnTo>
                    <a:pt x="22" y="333"/>
                  </a:lnTo>
                  <a:lnTo>
                    <a:pt x="0" y="246"/>
                  </a:lnTo>
                  <a:lnTo>
                    <a:pt x="642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D3D6DEA5-B04C-412F-96DD-D97CC231E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" y="1351"/>
              <a:ext cx="670" cy="327"/>
            </a:xfrm>
            <a:custGeom>
              <a:avLst/>
              <a:gdLst>
                <a:gd name="T0" fmla="*/ 1548 w 1600"/>
                <a:gd name="T1" fmla="*/ 4 h 752"/>
                <a:gd name="T2" fmla="*/ 1600 w 1600"/>
                <a:gd name="T3" fmla="*/ 197 h 752"/>
                <a:gd name="T4" fmla="*/ 1597 w 1600"/>
                <a:gd name="T5" fmla="*/ 202 h 752"/>
                <a:gd name="T6" fmla="*/ 57 w 1600"/>
                <a:gd name="T7" fmla="*/ 752 h 752"/>
                <a:gd name="T8" fmla="*/ 55 w 1600"/>
                <a:gd name="T9" fmla="*/ 752 h 752"/>
                <a:gd name="T10" fmla="*/ 53 w 1600"/>
                <a:gd name="T11" fmla="*/ 749 h 752"/>
                <a:gd name="T12" fmla="*/ 1 w 1600"/>
                <a:gd name="T13" fmla="*/ 556 h 752"/>
                <a:gd name="T14" fmla="*/ 3 w 1600"/>
                <a:gd name="T15" fmla="*/ 551 h 752"/>
                <a:gd name="T16" fmla="*/ 1544 w 1600"/>
                <a:gd name="T17" fmla="*/ 2 h 752"/>
                <a:gd name="T18" fmla="*/ 1548 w 1600"/>
                <a:gd name="T19" fmla="*/ 4 h 752"/>
                <a:gd name="T20" fmla="*/ 1545 w 1600"/>
                <a:gd name="T21" fmla="*/ 10 h 752"/>
                <a:gd name="T22" fmla="*/ 6 w 1600"/>
                <a:gd name="T23" fmla="*/ 559 h 752"/>
                <a:gd name="T24" fmla="*/ 8 w 1600"/>
                <a:gd name="T25" fmla="*/ 554 h 752"/>
                <a:gd name="T26" fmla="*/ 60 w 1600"/>
                <a:gd name="T27" fmla="*/ 747 h 752"/>
                <a:gd name="T28" fmla="*/ 55 w 1600"/>
                <a:gd name="T29" fmla="*/ 744 h 752"/>
                <a:gd name="T30" fmla="*/ 1595 w 1600"/>
                <a:gd name="T31" fmla="*/ 194 h 752"/>
                <a:gd name="T32" fmla="*/ 1592 w 1600"/>
                <a:gd name="T33" fmla="*/ 200 h 752"/>
                <a:gd name="T34" fmla="*/ 1541 w 1600"/>
                <a:gd name="T35" fmla="*/ 7 h 752"/>
                <a:gd name="T36" fmla="*/ 1544 w 1600"/>
                <a:gd name="T37" fmla="*/ 2 h 752"/>
                <a:gd name="T38" fmla="*/ 1548 w 1600"/>
                <a:gd name="T39" fmla="*/ 4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00" h="752">
                  <a:moveTo>
                    <a:pt x="1548" y="4"/>
                  </a:moveTo>
                  <a:lnTo>
                    <a:pt x="1600" y="197"/>
                  </a:lnTo>
                  <a:cubicBezTo>
                    <a:pt x="1600" y="200"/>
                    <a:pt x="1600" y="202"/>
                    <a:pt x="1597" y="202"/>
                  </a:cubicBezTo>
                  <a:lnTo>
                    <a:pt x="57" y="752"/>
                  </a:lnTo>
                  <a:cubicBezTo>
                    <a:pt x="56" y="752"/>
                    <a:pt x="56" y="752"/>
                    <a:pt x="55" y="752"/>
                  </a:cubicBezTo>
                  <a:cubicBezTo>
                    <a:pt x="54" y="751"/>
                    <a:pt x="53" y="750"/>
                    <a:pt x="53" y="749"/>
                  </a:cubicBezTo>
                  <a:lnTo>
                    <a:pt x="1" y="556"/>
                  </a:lnTo>
                  <a:cubicBezTo>
                    <a:pt x="0" y="554"/>
                    <a:pt x="1" y="552"/>
                    <a:pt x="3" y="551"/>
                  </a:cubicBezTo>
                  <a:lnTo>
                    <a:pt x="1544" y="2"/>
                  </a:lnTo>
                  <a:cubicBezTo>
                    <a:pt x="1545" y="0"/>
                    <a:pt x="1547" y="2"/>
                    <a:pt x="1548" y="4"/>
                  </a:cubicBezTo>
                  <a:cubicBezTo>
                    <a:pt x="1549" y="6"/>
                    <a:pt x="1548" y="9"/>
                    <a:pt x="1545" y="10"/>
                  </a:cubicBezTo>
                  <a:lnTo>
                    <a:pt x="6" y="559"/>
                  </a:lnTo>
                  <a:lnTo>
                    <a:pt x="8" y="554"/>
                  </a:lnTo>
                  <a:lnTo>
                    <a:pt x="60" y="747"/>
                  </a:lnTo>
                  <a:lnTo>
                    <a:pt x="55" y="744"/>
                  </a:lnTo>
                  <a:lnTo>
                    <a:pt x="1595" y="194"/>
                  </a:lnTo>
                  <a:lnTo>
                    <a:pt x="1592" y="200"/>
                  </a:lnTo>
                  <a:lnTo>
                    <a:pt x="1541" y="7"/>
                  </a:lnTo>
                  <a:cubicBezTo>
                    <a:pt x="1540" y="5"/>
                    <a:pt x="1541" y="2"/>
                    <a:pt x="1544" y="2"/>
                  </a:cubicBezTo>
                  <a:cubicBezTo>
                    <a:pt x="1545" y="1"/>
                    <a:pt x="1547" y="2"/>
                    <a:pt x="1548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E1230DF1-4E54-4958-AC9C-75931ABFBD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" y="1348"/>
              <a:ext cx="676" cy="333"/>
            </a:xfrm>
            <a:custGeom>
              <a:avLst/>
              <a:gdLst>
                <a:gd name="T0" fmla="*/ 1563 w 1616"/>
                <a:gd name="T1" fmla="*/ 9 h 767"/>
                <a:gd name="T2" fmla="*/ 1614 w 1616"/>
                <a:gd name="T3" fmla="*/ 209 h 767"/>
                <a:gd name="T4" fmla="*/ 1607 w 1616"/>
                <a:gd name="T5" fmla="*/ 217 h 767"/>
                <a:gd name="T6" fmla="*/ 64 w 1616"/>
                <a:gd name="T7" fmla="*/ 767 h 767"/>
                <a:gd name="T8" fmla="*/ 56 w 1616"/>
                <a:gd name="T9" fmla="*/ 764 h 767"/>
                <a:gd name="T10" fmla="*/ 53 w 1616"/>
                <a:gd name="T11" fmla="*/ 759 h 767"/>
                <a:gd name="T12" fmla="*/ 1 w 1616"/>
                <a:gd name="T13" fmla="*/ 560 h 767"/>
                <a:gd name="T14" fmla="*/ 8 w 1616"/>
                <a:gd name="T15" fmla="*/ 551 h 767"/>
                <a:gd name="T16" fmla="*/ 1555 w 1616"/>
                <a:gd name="T17" fmla="*/ 2 h 767"/>
                <a:gd name="T18" fmla="*/ 1563 w 1616"/>
                <a:gd name="T19" fmla="*/ 15 h 767"/>
                <a:gd name="T20" fmla="*/ 1555 w 1616"/>
                <a:gd name="T21" fmla="*/ 25 h 767"/>
                <a:gd name="T22" fmla="*/ 8 w 1616"/>
                <a:gd name="T23" fmla="*/ 572 h 767"/>
                <a:gd name="T24" fmla="*/ 8 w 1616"/>
                <a:gd name="T25" fmla="*/ 558 h 767"/>
                <a:gd name="T26" fmla="*/ 23 w 1616"/>
                <a:gd name="T27" fmla="*/ 559 h 767"/>
                <a:gd name="T28" fmla="*/ 72 w 1616"/>
                <a:gd name="T29" fmla="*/ 761 h 767"/>
                <a:gd name="T30" fmla="*/ 58 w 1616"/>
                <a:gd name="T31" fmla="*/ 758 h 767"/>
                <a:gd name="T32" fmla="*/ 60 w 1616"/>
                <a:gd name="T33" fmla="*/ 744 h 767"/>
                <a:gd name="T34" fmla="*/ 1608 w 1616"/>
                <a:gd name="T35" fmla="*/ 196 h 767"/>
                <a:gd name="T36" fmla="*/ 1607 w 1616"/>
                <a:gd name="T37" fmla="*/ 211 h 767"/>
                <a:gd name="T38" fmla="*/ 1592 w 1616"/>
                <a:gd name="T39" fmla="*/ 210 h 767"/>
                <a:gd name="T40" fmla="*/ 1542 w 1616"/>
                <a:gd name="T41" fmla="*/ 10 h 767"/>
                <a:gd name="T42" fmla="*/ 1555 w 1616"/>
                <a:gd name="T43" fmla="*/ 2 h 767"/>
                <a:gd name="T44" fmla="*/ 1548 w 1616"/>
                <a:gd name="T45" fmla="*/ 17 h 767"/>
                <a:gd name="T46" fmla="*/ 1555 w 1616"/>
                <a:gd name="T47" fmla="*/ 19 h 767"/>
                <a:gd name="T48" fmla="*/ 1607 w 1616"/>
                <a:gd name="T49" fmla="*/ 205 h 767"/>
                <a:gd name="T50" fmla="*/ 1595 w 1616"/>
                <a:gd name="T51" fmla="*/ 198 h 767"/>
                <a:gd name="T52" fmla="*/ 65 w 1616"/>
                <a:gd name="T53" fmla="*/ 759 h 767"/>
                <a:gd name="T54" fmla="*/ 72 w 1616"/>
                <a:gd name="T55" fmla="*/ 748 h 767"/>
                <a:gd name="T56" fmla="*/ 8 w 1616"/>
                <a:gd name="T57" fmla="*/ 564 h 767"/>
                <a:gd name="T58" fmla="*/ 21 w 1616"/>
                <a:gd name="T59" fmla="*/ 569 h 767"/>
                <a:gd name="T60" fmla="*/ 1550 w 1616"/>
                <a:gd name="T61" fmla="*/ 10 h 767"/>
                <a:gd name="T62" fmla="*/ 1548 w 1616"/>
                <a:gd name="T63" fmla="*/ 8 h 767"/>
                <a:gd name="T64" fmla="*/ 1548 w 1616"/>
                <a:gd name="T65" fmla="*/ 17 h 767"/>
                <a:gd name="T66" fmla="*/ 13 w 1616"/>
                <a:gd name="T67" fmla="*/ 566 h 767"/>
                <a:gd name="T68" fmla="*/ 16 w 1616"/>
                <a:gd name="T69" fmla="*/ 566 h 767"/>
                <a:gd name="T70" fmla="*/ 68 w 1616"/>
                <a:gd name="T71" fmla="*/ 754 h 767"/>
                <a:gd name="T72" fmla="*/ 69 w 1616"/>
                <a:gd name="T73" fmla="*/ 755 h 767"/>
                <a:gd name="T74" fmla="*/ 64 w 1616"/>
                <a:gd name="T75" fmla="*/ 751 h 767"/>
                <a:gd name="T76" fmla="*/ 1602 w 1616"/>
                <a:gd name="T77" fmla="*/ 202 h 767"/>
                <a:gd name="T78" fmla="*/ 1601 w 1616"/>
                <a:gd name="T79" fmla="*/ 200 h 767"/>
                <a:gd name="T80" fmla="*/ 1548 w 1616"/>
                <a:gd name="T81" fmla="*/ 14 h 767"/>
                <a:gd name="T82" fmla="*/ 1548 w 1616"/>
                <a:gd name="T83" fmla="*/ 17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16" h="767">
                  <a:moveTo>
                    <a:pt x="1559" y="4"/>
                  </a:moveTo>
                  <a:cubicBezTo>
                    <a:pt x="1561" y="5"/>
                    <a:pt x="1563" y="7"/>
                    <a:pt x="1563" y="9"/>
                  </a:cubicBezTo>
                  <a:lnTo>
                    <a:pt x="1615" y="202"/>
                  </a:lnTo>
                  <a:cubicBezTo>
                    <a:pt x="1616" y="204"/>
                    <a:pt x="1615" y="207"/>
                    <a:pt x="1614" y="209"/>
                  </a:cubicBezTo>
                  <a:lnTo>
                    <a:pt x="1611" y="214"/>
                  </a:lnTo>
                  <a:cubicBezTo>
                    <a:pt x="1610" y="215"/>
                    <a:pt x="1609" y="216"/>
                    <a:pt x="1607" y="217"/>
                  </a:cubicBezTo>
                  <a:lnTo>
                    <a:pt x="67" y="767"/>
                  </a:lnTo>
                  <a:cubicBezTo>
                    <a:pt x="66" y="767"/>
                    <a:pt x="65" y="767"/>
                    <a:pt x="64" y="767"/>
                  </a:cubicBezTo>
                  <a:lnTo>
                    <a:pt x="62" y="767"/>
                  </a:lnTo>
                  <a:cubicBezTo>
                    <a:pt x="60" y="767"/>
                    <a:pt x="57" y="766"/>
                    <a:pt x="56" y="764"/>
                  </a:cubicBezTo>
                  <a:lnTo>
                    <a:pt x="54" y="761"/>
                  </a:lnTo>
                  <a:cubicBezTo>
                    <a:pt x="53" y="760"/>
                    <a:pt x="53" y="759"/>
                    <a:pt x="53" y="759"/>
                  </a:cubicBezTo>
                  <a:lnTo>
                    <a:pt x="1" y="566"/>
                  </a:lnTo>
                  <a:cubicBezTo>
                    <a:pt x="0" y="564"/>
                    <a:pt x="0" y="562"/>
                    <a:pt x="1" y="560"/>
                  </a:cubicBezTo>
                  <a:lnTo>
                    <a:pt x="3" y="555"/>
                  </a:lnTo>
                  <a:cubicBezTo>
                    <a:pt x="4" y="553"/>
                    <a:pt x="6" y="552"/>
                    <a:pt x="8" y="551"/>
                  </a:cubicBezTo>
                  <a:lnTo>
                    <a:pt x="1549" y="2"/>
                  </a:lnTo>
                  <a:cubicBezTo>
                    <a:pt x="1551" y="1"/>
                    <a:pt x="1553" y="1"/>
                    <a:pt x="1555" y="2"/>
                  </a:cubicBezTo>
                  <a:lnTo>
                    <a:pt x="1559" y="4"/>
                  </a:lnTo>
                  <a:cubicBezTo>
                    <a:pt x="1563" y="6"/>
                    <a:pt x="1565" y="11"/>
                    <a:pt x="1563" y="15"/>
                  </a:cubicBezTo>
                  <a:lnTo>
                    <a:pt x="1560" y="21"/>
                  </a:lnTo>
                  <a:cubicBezTo>
                    <a:pt x="1559" y="23"/>
                    <a:pt x="1557" y="24"/>
                    <a:pt x="1555" y="25"/>
                  </a:cubicBezTo>
                  <a:lnTo>
                    <a:pt x="16" y="574"/>
                  </a:lnTo>
                  <a:cubicBezTo>
                    <a:pt x="13" y="575"/>
                    <a:pt x="10" y="574"/>
                    <a:pt x="8" y="572"/>
                  </a:cubicBezTo>
                  <a:cubicBezTo>
                    <a:pt x="6" y="570"/>
                    <a:pt x="5" y="566"/>
                    <a:pt x="6" y="563"/>
                  </a:cubicBezTo>
                  <a:lnTo>
                    <a:pt x="8" y="558"/>
                  </a:lnTo>
                  <a:cubicBezTo>
                    <a:pt x="9" y="555"/>
                    <a:pt x="12" y="553"/>
                    <a:pt x="16" y="553"/>
                  </a:cubicBezTo>
                  <a:cubicBezTo>
                    <a:pt x="19" y="554"/>
                    <a:pt x="22" y="556"/>
                    <a:pt x="23" y="559"/>
                  </a:cubicBezTo>
                  <a:lnTo>
                    <a:pt x="75" y="752"/>
                  </a:lnTo>
                  <a:cubicBezTo>
                    <a:pt x="76" y="756"/>
                    <a:pt x="75" y="759"/>
                    <a:pt x="72" y="761"/>
                  </a:cubicBezTo>
                  <a:cubicBezTo>
                    <a:pt x="70" y="763"/>
                    <a:pt x="66" y="763"/>
                    <a:pt x="63" y="761"/>
                  </a:cubicBezTo>
                  <a:lnTo>
                    <a:pt x="58" y="758"/>
                  </a:lnTo>
                  <a:cubicBezTo>
                    <a:pt x="56" y="757"/>
                    <a:pt x="54" y="754"/>
                    <a:pt x="54" y="751"/>
                  </a:cubicBezTo>
                  <a:cubicBezTo>
                    <a:pt x="55" y="748"/>
                    <a:pt x="57" y="745"/>
                    <a:pt x="60" y="744"/>
                  </a:cubicBezTo>
                  <a:lnTo>
                    <a:pt x="1600" y="194"/>
                  </a:lnTo>
                  <a:cubicBezTo>
                    <a:pt x="1603" y="193"/>
                    <a:pt x="1606" y="194"/>
                    <a:pt x="1608" y="196"/>
                  </a:cubicBezTo>
                  <a:cubicBezTo>
                    <a:pt x="1611" y="199"/>
                    <a:pt x="1611" y="202"/>
                    <a:pt x="1610" y="205"/>
                  </a:cubicBezTo>
                  <a:lnTo>
                    <a:pt x="1607" y="211"/>
                  </a:lnTo>
                  <a:cubicBezTo>
                    <a:pt x="1605" y="214"/>
                    <a:pt x="1602" y="216"/>
                    <a:pt x="1599" y="215"/>
                  </a:cubicBezTo>
                  <a:cubicBezTo>
                    <a:pt x="1595" y="215"/>
                    <a:pt x="1593" y="213"/>
                    <a:pt x="1592" y="210"/>
                  </a:cubicBezTo>
                  <a:lnTo>
                    <a:pt x="1541" y="17"/>
                  </a:lnTo>
                  <a:cubicBezTo>
                    <a:pt x="1540" y="14"/>
                    <a:pt x="1540" y="12"/>
                    <a:pt x="1542" y="10"/>
                  </a:cubicBezTo>
                  <a:lnTo>
                    <a:pt x="1545" y="5"/>
                  </a:lnTo>
                  <a:cubicBezTo>
                    <a:pt x="1547" y="2"/>
                    <a:pt x="1551" y="0"/>
                    <a:pt x="1555" y="2"/>
                  </a:cubicBezTo>
                  <a:lnTo>
                    <a:pt x="1559" y="4"/>
                  </a:lnTo>
                  <a:close/>
                  <a:moveTo>
                    <a:pt x="1548" y="17"/>
                  </a:moveTo>
                  <a:lnTo>
                    <a:pt x="1558" y="14"/>
                  </a:lnTo>
                  <a:lnTo>
                    <a:pt x="1555" y="19"/>
                  </a:lnTo>
                  <a:lnTo>
                    <a:pt x="1556" y="12"/>
                  </a:lnTo>
                  <a:lnTo>
                    <a:pt x="1607" y="205"/>
                  </a:lnTo>
                  <a:lnTo>
                    <a:pt x="1592" y="204"/>
                  </a:lnTo>
                  <a:lnTo>
                    <a:pt x="1595" y="198"/>
                  </a:lnTo>
                  <a:lnTo>
                    <a:pt x="1605" y="209"/>
                  </a:lnTo>
                  <a:lnTo>
                    <a:pt x="65" y="759"/>
                  </a:lnTo>
                  <a:lnTo>
                    <a:pt x="67" y="745"/>
                  </a:lnTo>
                  <a:lnTo>
                    <a:pt x="72" y="748"/>
                  </a:lnTo>
                  <a:lnTo>
                    <a:pt x="60" y="757"/>
                  </a:lnTo>
                  <a:lnTo>
                    <a:pt x="8" y="564"/>
                  </a:lnTo>
                  <a:lnTo>
                    <a:pt x="23" y="564"/>
                  </a:lnTo>
                  <a:lnTo>
                    <a:pt x="21" y="569"/>
                  </a:lnTo>
                  <a:lnTo>
                    <a:pt x="11" y="559"/>
                  </a:lnTo>
                  <a:lnTo>
                    <a:pt x="1550" y="10"/>
                  </a:lnTo>
                  <a:lnTo>
                    <a:pt x="1545" y="14"/>
                  </a:lnTo>
                  <a:lnTo>
                    <a:pt x="1548" y="8"/>
                  </a:lnTo>
                  <a:lnTo>
                    <a:pt x="1552" y="19"/>
                  </a:lnTo>
                  <a:lnTo>
                    <a:pt x="1548" y="17"/>
                  </a:lnTo>
                  <a:lnTo>
                    <a:pt x="1554" y="17"/>
                  </a:lnTo>
                  <a:lnTo>
                    <a:pt x="13" y="566"/>
                  </a:lnTo>
                  <a:lnTo>
                    <a:pt x="18" y="561"/>
                  </a:lnTo>
                  <a:lnTo>
                    <a:pt x="16" y="566"/>
                  </a:lnTo>
                  <a:lnTo>
                    <a:pt x="16" y="561"/>
                  </a:lnTo>
                  <a:lnTo>
                    <a:pt x="68" y="754"/>
                  </a:lnTo>
                  <a:lnTo>
                    <a:pt x="67" y="752"/>
                  </a:lnTo>
                  <a:lnTo>
                    <a:pt x="69" y="755"/>
                  </a:lnTo>
                  <a:lnTo>
                    <a:pt x="62" y="751"/>
                  </a:lnTo>
                  <a:lnTo>
                    <a:pt x="64" y="751"/>
                  </a:lnTo>
                  <a:lnTo>
                    <a:pt x="62" y="752"/>
                  </a:lnTo>
                  <a:lnTo>
                    <a:pt x="1602" y="202"/>
                  </a:lnTo>
                  <a:lnTo>
                    <a:pt x="1598" y="205"/>
                  </a:lnTo>
                  <a:lnTo>
                    <a:pt x="1601" y="200"/>
                  </a:lnTo>
                  <a:lnTo>
                    <a:pt x="1600" y="207"/>
                  </a:lnTo>
                  <a:lnTo>
                    <a:pt x="1548" y="14"/>
                  </a:lnTo>
                  <a:lnTo>
                    <a:pt x="1552" y="19"/>
                  </a:lnTo>
                  <a:lnTo>
                    <a:pt x="1548" y="17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Rectangle 27">
              <a:extLst>
                <a:ext uri="{FF2B5EF4-FFF2-40B4-BE49-F238E27FC236}">
                  <a16:creationId xmlns:a16="http://schemas.microsoft.com/office/drawing/2014/main" id="{AA8D1533-C129-4924-8E26-7BFA48BE2C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" y="1444"/>
              <a:ext cx="261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3200" b="0" i="0" u="none" strike="noStrike" cap="none" normalizeH="0" baseline="0">
                  <a:ln>
                    <a:noFill/>
                  </a:ln>
                  <a:solidFill>
                    <a:srgbClr val="808080"/>
                  </a:solidFill>
                  <a:effectLst/>
                  <a:latin typeface="Arial" panose="020B0604020202020204" pitchFamily="34" charset="0"/>
                </a:rPr>
                <a:t>+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1052" name="Picture 28">
              <a:extLst>
                <a:ext uri="{FF2B5EF4-FFF2-40B4-BE49-F238E27FC236}">
                  <a16:creationId xmlns:a16="http://schemas.microsoft.com/office/drawing/2014/main" id="{3BE7E3DB-26D8-48DE-B245-DF945C5388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5" y="802"/>
              <a:ext cx="679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3" name="Picture 29">
              <a:extLst>
                <a:ext uri="{FF2B5EF4-FFF2-40B4-BE49-F238E27FC236}">
                  <a16:creationId xmlns:a16="http://schemas.microsoft.com/office/drawing/2014/main" id="{60067224-34CB-4FA4-92B5-B70081F3E6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5" y="802"/>
              <a:ext cx="679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Rectangle 30">
              <a:extLst>
                <a:ext uri="{FF2B5EF4-FFF2-40B4-BE49-F238E27FC236}">
                  <a16:creationId xmlns:a16="http://schemas.microsoft.com/office/drawing/2014/main" id="{D07F93C2-F5BB-416A-A369-858E189EE7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5" y="792"/>
              <a:ext cx="669" cy="257"/>
            </a:xfrm>
            <a:prstGeom prst="rect">
              <a:avLst/>
            </a:prstGeom>
            <a:solidFill>
              <a:srgbClr val="1074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FC0E3E8C-42FA-41FF-A627-84740F5E7E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32" y="788"/>
              <a:ext cx="676" cy="265"/>
            </a:xfrm>
            <a:custGeom>
              <a:avLst/>
              <a:gdLst>
                <a:gd name="T0" fmla="*/ 0 w 676"/>
                <a:gd name="T1" fmla="*/ 0 h 265"/>
                <a:gd name="T2" fmla="*/ 676 w 676"/>
                <a:gd name="T3" fmla="*/ 0 h 265"/>
                <a:gd name="T4" fmla="*/ 676 w 676"/>
                <a:gd name="T5" fmla="*/ 265 h 265"/>
                <a:gd name="T6" fmla="*/ 0 w 676"/>
                <a:gd name="T7" fmla="*/ 265 h 265"/>
                <a:gd name="T8" fmla="*/ 0 w 676"/>
                <a:gd name="T9" fmla="*/ 0 h 265"/>
                <a:gd name="T10" fmla="*/ 4 w 676"/>
                <a:gd name="T11" fmla="*/ 263 h 265"/>
                <a:gd name="T12" fmla="*/ 2 w 676"/>
                <a:gd name="T13" fmla="*/ 261 h 265"/>
                <a:gd name="T14" fmla="*/ 674 w 676"/>
                <a:gd name="T15" fmla="*/ 261 h 265"/>
                <a:gd name="T16" fmla="*/ 673 w 676"/>
                <a:gd name="T17" fmla="*/ 263 h 265"/>
                <a:gd name="T18" fmla="*/ 673 w 676"/>
                <a:gd name="T19" fmla="*/ 3 h 265"/>
                <a:gd name="T20" fmla="*/ 674 w 676"/>
                <a:gd name="T21" fmla="*/ 4 h 265"/>
                <a:gd name="T22" fmla="*/ 2 w 676"/>
                <a:gd name="T23" fmla="*/ 4 h 265"/>
                <a:gd name="T24" fmla="*/ 4 w 676"/>
                <a:gd name="T25" fmla="*/ 3 h 265"/>
                <a:gd name="T26" fmla="*/ 4 w 676"/>
                <a:gd name="T27" fmla="*/ 263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76" h="265">
                  <a:moveTo>
                    <a:pt x="0" y="0"/>
                  </a:moveTo>
                  <a:lnTo>
                    <a:pt x="676" y="0"/>
                  </a:lnTo>
                  <a:lnTo>
                    <a:pt x="676" y="265"/>
                  </a:lnTo>
                  <a:lnTo>
                    <a:pt x="0" y="265"/>
                  </a:lnTo>
                  <a:lnTo>
                    <a:pt x="0" y="0"/>
                  </a:lnTo>
                  <a:close/>
                  <a:moveTo>
                    <a:pt x="4" y="263"/>
                  </a:moveTo>
                  <a:lnTo>
                    <a:pt x="2" y="261"/>
                  </a:lnTo>
                  <a:lnTo>
                    <a:pt x="674" y="261"/>
                  </a:lnTo>
                  <a:lnTo>
                    <a:pt x="673" y="263"/>
                  </a:lnTo>
                  <a:lnTo>
                    <a:pt x="673" y="3"/>
                  </a:lnTo>
                  <a:lnTo>
                    <a:pt x="674" y="4"/>
                  </a:lnTo>
                  <a:lnTo>
                    <a:pt x="2" y="4"/>
                  </a:lnTo>
                  <a:lnTo>
                    <a:pt x="4" y="3"/>
                  </a:lnTo>
                  <a:lnTo>
                    <a:pt x="4" y="2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65C935D8-CF04-417A-8AB9-E89A0CE446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8" y="785"/>
              <a:ext cx="683" cy="271"/>
            </a:xfrm>
            <a:custGeom>
              <a:avLst/>
              <a:gdLst>
                <a:gd name="T0" fmla="*/ 0 w 1632"/>
                <a:gd name="T1" fmla="*/ 8 h 624"/>
                <a:gd name="T2" fmla="*/ 8 w 1632"/>
                <a:gd name="T3" fmla="*/ 0 h 624"/>
                <a:gd name="T4" fmla="*/ 1624 w 1632"/>
                <a:gd name="T5" fmla="*/ 0 h 624"/>
                <a:gd name="T6" fmla="*/ 1632 w 1632"/>
                <a:gd name="T7" fmla="*/ 8 h 624"/>
                <a:gd name="T8" fmla="*/ 1632 w 1632"/>
                <a:gd name="T9" fmla="*/ 616 h 624"/>
                <a:gd name="T10" fmla="*/ 1624 w 1632"/>
                <a:gd name="T11" fmla="*/ 624 h 624"/>
                <a:gd name="T12" fmla="*/ 8 w 1632"/>
                <a:gd name="T13" fmla="*/ 624 h 624"/>
                <a:gd name="T14" fmla="*/ 0 w 1632"/>
                <a:gd name="T15" fmla="*/ 616 h 624"/>
                <a:gd name="T16" fmla="*/ 0 w 1632"/>
                <a:gd name="T17" fmla="*/ 8 h 624"/>
                <a:gd name="T18" fmla="*/ 16 w 1632"/>
                <a:gd name="T19" fmla="*/ 616 h 624"/>
                <a:gd name="T20" fmla="*/ 8 w 1632"/>
                <a:gd name="T21" fmla="*/ 608 h 624"/>
                <a:gd name="T22" fmla="*/ 1624 w 1632"/>
                <a:gd name="T23" fmla="*/ 608 h 624"/>
                <a:gd name="T24" fmla="*/ 1616 w 1632"/>
                <a:gd name="T25" fmla="*/ 616 h 624"/>
                <a:gd name="T26" fmla="*/ 1616 w 1632"/>
                <a:gd name="T27" fmla="*/ 8 h 624"/>
                <a:gd name="T28" fmla="*/ 1624 w 1632"/>
                <a:gd name="T29" fmla="*/ 16 h 624"/>
                <a:gd name="T30" fmla="*/ 8 w 1632"/>
                <a:gd name="T31" fmla="*/ 16 h 624"/>
                <a:gd name="T32" fmla="*/ 16 w 1632"/>
                <a:gd name="T33" fmla="*/ 8 h 624"/>
                <a:gd name="T34" fmla="*/ 16 w 1632"/>
                <a:gd name="T35" fmla="*/ 616 h 624"/>
                <a:gd name="T36" fmla="*/ 26 w 1632"/>
                <a:gd name="T37" fmla="*/ 612 h 624"/>
                <a:gd name="T38" fmla="*/ 21 w 1632"/>
                <a:gd name="T39" fmla="*/ 619 h 624"/>
                <a:gd name="T40" fmla="*/ 12 w 1632"/>
                <a:gd name="T41" fmla="*/ 617 h 624"/>
                <a:gd name="T42" fmla="*/ 7 w 1632"/>
                <a:gd name="T43" fmla="*/ 612 h 624"/>
                <a:gd name="T44" fmla="*/ 6 w 1632"/>
                <a:gd name="T45" fmla="*/ 604 h 624"/>
                <a:gd name="T46" fmla="*/ 13 w 1632"/>
                <a:gd name="T47" fmla="*/ 599 h 624"/>
                <a:gd name="T48" fmla="*/ 1620 w 1632"/>
                <a:gd name="T49" fmla="*/ 599 h 624"/>
                <a:gd name="T50" fmla="*/ 1627 w 1632"/>
                <a:gd name="T51" fmla="*/ 602 h 624"/>
                <a:gd name="T52" fmla="*/ 1627 w 1632"/>
                <a:gd name="T53" fmla="*/ 610 h 624"/>
                <a:gd name="T54" fmla="*/ 1625 w 1632"/>
                <a:gd name="T55" fmla="*/ 615 h 624"/>
                <a:gd name="T56" fmla="*/ 1616 w 1632"/>
                <a:gd name="T57" fmla="*/ 619 h 624"/>
                <a:gd name="T58" fmla="*/ 1609 w 1632"/>
                <a:gd name="T59" fmla="*/ 612 h 624"/>
                <a:gd name="T60" fmla="*/ 1609 w 1632"/>
                <a:gd name="T61" fmla="*/ 13 h 624"/>
                <a:gd name="T62" fmla="*/ 1614 w 1632"/>
                <a:gd name="T63" fmla="*/ 6 h 624"/>
                <a:gd name="T64" fmla="*/ 1623 w 1632"/>
                <a:gd name="T65" fmla="*/ 8 h 624"/>
                <a:gd name="T66" fmla="*/ 1625 w 1632"/>
                <a:gd name="T67" fmla="*/ 10 h 624"/>
                <a:gd name="T68" fmla="*/ 1627 w 1632"/>
                <a:gd name="T69" fmla="*/ 19 h 624"/>
                <a:gd name="T70" fmla="*/ 1620 w 1632"/>
                <a:gd name="T71" fmla="*/ 24 h 624"/>
                <a:gd name="T72" fmla="*/ 13 w 1632"/>
                <a:gd name="T73" fmla="*/ 24 h 624"/>
                <a:gd name="T74" fmla="*/ 5 w 1632"/>
                <a:gd name="T75" fmla="*/ 18 h 624"/>
                <a:gd name="T76" fmla="*/ 10 w 1632"/>
                <a:gd name="T77" fmla="*/ 9 h 624"/>
                <a:gd name="T78" fmla="*/ 14 w 1632"/>
                <a:gd name="T79" fmla="*/ 6 h 624"/>
                <a:gd name="T80" fmla="*/ 22 w 1632"/>
                <a:gd name="T81" fmla="*/ 7 h 624"/>
                <a:gd name="T82" fmla="*/ 26 w 1632"/>
                <a:gd name="T83" fmla="*/ 13 h 624"/>
                <a:gd name="T84" fmla="*/ 26 w 1632"/>
                <a:gd name="T85" fmla="*/ 612 h 624"/>
                <a:gd name="T86" fmla="*/ 10 w 1632"/>
                <a:gd name="T87" fmla="*/ 13 h 624"/>
                <a:gd name="T88" fmla="*/ 22 w 1632"/>
                <a:gd name="T89" fmla="*/ 20 h 624"/>
                <a:gd name="T90" fmla="*/ 17 w 1632"/>
                <a:gd name="T91" fmla="*/ 23 h 624"/>
                <a:gd name="T92" fmla="*/ 13 w 1632"/>
                <a:gd name="T93" fmla="*/ 8 h 624"/>
                <a:gd name="T94" fmla="*/ 1620 w 1632"/>
                <a:gd name="T95" fmla="*/ 8 h 624"/>
                <a:gd name="T96" fmla="*/ 1614 w 1632"/>
                <a:gd name="T97" fmla="*/ 21 h 624"/>
                <a:gd name="T98" fmla="*/ 1612 w 1632"/>
                <a:gd name="T99" fmla="*/ 19 h 624"/>
                <a:gd name="T100" fmla="*/ 1625 w 1632"/>
                <a:gd name="T101" fmla="*/ 13 h 624"/>
                <a:gd name="T102" fmla="*/ 1625 w 1632"/>
                <a:gd name="T103" fmla="*/ 612 h 624"/>
                <a:gd name="T104" fmla="*/ 1610 w 1632"/>
                <a:gd name="T105" fmla="*/ 608 h 624"/>
                <a:gd name="T106" fmla="*/ 1613 w 1632"/>
                <a:gd name="T107" fmla="*/ 603 h 624"/>
                <a:gd name="T108" fmla="*/ 1620 w 1632"/>
                <a:gd name="T109" fmla="*/ 615 h 624"/>
                <a:gd name="T110" fmla="*/ 13 w 1632"/>
                <a:gd name="T111" fmla="*/ 615 h 624"/>
                <a:gd name="T112" fmla="*/ 19 w 1632"/>
                <a:gd name="T113" fmla="*/ 601 h 624"/>
                <a:gd name="T114" fmla="*/ 24 w 1632"/>
                <a:gd name="T115" fmla="*/ 606 h 624"/>
                <a:gd name="T116" fmla="*/ 10 w 1632"/>
                <a:gd name="T117" fmla="*/ 612 h 624"/>
                <a:gd name="T118" fmla="*/ 10 w 1632"/>
                <a:gd name="T119" fmla="*/ 13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32" h="624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1624" y="0"/>
                  </a:lnTo>
                  <a:cubicBezTo>
                    <a:pt x="1629" y="0"/>
                    <a:pt x="1632" y="4"/>
                    <a:pt x="1632" y="8"/>
                  </a:cubicBezTo>
                  <a:lnTo>
                    <a:pt x="1632" y="616"/>
                  </a:lnTo>
                  <a:cubicBezTo>
                    <a:pt x="1632" y="621"/>
                    <a:pt x="1629" y="624"/>
                    <a:pt x="1624" y="624"/>
                  </a:cubicBezTo>
                  <a:lnTo>
                    <a:pt x="8" y="624"/>
                  </a:lnTo>
                  <a:cubicBezTo>
                    <a:pt x="4" y="624"/>
                    <a:pt x="0" y="621"/>
                    <a:pt x="0" y="616"/>
                  </a:cubicBezTo>
                  <a:lnTo>
                    <a:pt x="0" y="8"/>
                  </a:lnTo>
                  <a:close/>
                  <a:moveTo>
                    <a:pt x="16" y="616"/>
                  </a:moveTo>
                  <a:lnTo>
                    <a:pt x="8" y="608"/>
                  </a:lnTo>
                  <a:lnTo>
                    <a:pt x="1624" y="608"/>
                  </a:lnTo>
                  <a:lnTo>
                    <a:pt x="1616" y="616"/>
                  </a:lnTo>
                  <a:lnTo>
                    <a:pt x="1616" y="8"/>
                  </a:lnTo>
                  <a:lnTo>
                    <a:pt x="1624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616"/>
                  </a:lnTo>
                  <a:close/>
                  <a:moveTo>
                    <a:pt x="26" y="612"/>
                  </a:moveTo>
                  <a:cubicBezTo>
                    <a:pt x="26" y="615"/>
                    <a:pt x="24" y="618"/>
                    <a:pt x="21" y="619"/>
                  </a:cubicBezTo>
                  <a:cubicBezTo>
                    <a:pt x="18" y="620"/>
                    <a:pt x="14" y="620"/>
                    <a:pt x="12" y="617"/>
                  </a:cubicBezTo>
                  <a:lnTo>
                    <a:pt x="7" y="612"/>
                  </a:lnTo>
                  <a:cubicBezTo>
                    <a:pt x="5" y="610"/>
                    <a:pt x="5" y="607"/>
                    <a:pt x="6" y="604"/>
                  </a:cubicBezTo>
                  <a:cubicBezTo>
                    <a:pt x="7" y="601"/>
                    <a:pt x="10" y="599"/>
                    <a:pt x="13" y="599"/>
                  </a:cubicBezTo>
                  <a:lnTo>
                    <a:pt x="1620" y="599"/>
                  </a:lnTo>
                  <a:cubicBezTo>
                    <a:pt x="1622" y="599"/>
                    <a:pt x="1625" y="600"/>
                    <a:pt x="1627" y="602"/>
                  </a:cubicBezTo>
                  <a:cubicBezTo>
                    <a:pt x="1628" y="605"/>
                    <a:pt x="1628" y="608"/>
                    <a:pt x="1627" y="610"/>
                  </a:cubicBezTo>
                  <a:lnTo>
                    <a:pt x="1625" y="615"/>
                  </a:lnTo>
                  <a:cubicBezTo>
                    <a:pt x="1623" y="618"/>
                    <a:pt x="1619" y="620"/>
                    <a:pt x="1616" y="619"/>
                  </a:cubicBezTo>
                  <a:cubicBezTo>
                    <a:pt x="1612" y="619"/>
                    <a:pt x="1609" y="615"/>
                    <a:pt x="1609" y="612"/>
                  </a:cubicBezTo>
                  <a:lnTo>
                    <a:pt x="1609" y="13"/>
                  </a:lnTo>
                  <a:cubicBezTo>
                    <a:pt x="1609" y="10"/>
                    <a:pt x="1611" y="7"/>
                    <a:pt x="1614" y="6"/>
                  </a:cubicBezTo>
                  <a:cubicBezTo>
                    <a:pt x="1617" y="5"/>
                    <a:pt x="1621" y="5"/>
                    <a:pt x="1623" y="8"/>
                  </a:cubicBezTo>
                  <a:lnTo>
                    <a:pt x="1625" y="10"/>
                  </a:lnTo>
                  <a:cubicBezTo>
                    <a:pt x="1628" y="13"/>
                    <a:pt x="1628" y="16"/>
                    <a:pt x="1627" y="19"/>
                  </a:cubicBezTo>
                  <a:cubicBezTo>
                    <a:pt x="1626" y="22"/>
                    <a:pt x="1623" y="24"/>
                    <a:pt x="1620" y="24"/>
                  </a:cubicBezTo>
                  <a:lnTo>
                    <a:pt x="13" y="24"/>
                  </a:lnTo>
                  <a:cubicBezTo>
                    <a:pt x="10" y="24"/>
                    <a:pt x="6" y="21"/>
                    <a:pt x="5" y="18"/>
                  </a:cubicBezTo>
                  <a:cubicBezTo>
                    <a:pt x="5" y="14"/>
                    <a:pt x="6" y="10"/>
                    <a:pt x="10" y="9"/>
                  </a:cubicBezTo>
                  <a:lnTo>
                    <a:pt x="14" y="6"/>
                  </a:lnTo>
                  <a:cubicBezTo>
                    <a:pt x="17" y="5"/>
                    <a:pt x="20" y="5"/>
                    <a:pt x="22" y="7"/>
                  </a:cubicBezTo>
                  <a:cubicBezTo>
                    <a:pt x="25" y="8"/>
                    <a:pt x="26" y="11"/>
                    <a:pt x="26" y="13"/>
                  </a:cubicBezTo>
                  <a:lnTo>
                    <a:pt x="26" y="612"/>
                  </a:lnTo>
                  <a:close/>
                  <a:moveTo>
                    <a:pt x="10" y="13"/>
                  </a:moveTo>
                  <a:lnTo>
                    <a:pt x="22" y="20"/>
                  </a:lnTo>
                  <a:lnTo>
                    <a:pt x="17" y="23"/>
                  </a:lnTo>
                  <a:lnTo>
                    <a:pt x="13" y="8"/>
                  </a:lnTo>
                  <a:lnTo>
                    <a:pt x="1620" y="8"/>
                  </a:lnTo>
                  <a:lnTo>
                    <a:pt x="1614" y="21"/>
                  </a:lnTo>
                  <a:lnTo>
                    <a:pt x="1612" y="19"/>
                  </a:lnTo>
                  <a:lnTo>
                    <a:pt x="1625" y="13"/>
                  </a:lnTo>
                  <a:lnTo>
                    <a:pt x="1625" y="612"/>
                  </a:lnTo>
                  <a:lnTo>
                    <a:pt x="1610" y="608"/>
                  </a:lnTo>
                  <a:lnTo>
                    <a:pt x="1613" y="603"/>
                  </a:lnTo>
                  <a:lnTo>
                    <a:pt x="1620" y="615"/>
                  </a:lnTo>
                  <a:lnTo>
                    <a:pt x="13" y="615"/>
                  </a:lnTo>
                  <a:lnTo>
                    <a:pt x="19" y="601"/>
                  </a:lnTo>
                  <a:lnTo>
                    <a:pt x="24" y="606"/>
                  </a:lnTo>
                  <a:lnTo>
                    <a:pt x="10" y="612"/>
                  </a:lnTo>
                  <a:lnTo>
                    <a:pt x="10" y="13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E1A020D9-FC3C-4DBA-A889-FFA77A7227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2" y="886"/>
              <a:ext cx="32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1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</a:rPr>
                <a:t>Cliente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15F31404-56CF-41EE-80AF-5D5520506E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06" y="1553"/>
              <a:ext cx="281" cy="327"/>
            </a:xfrm>
            <a:custGeom>
              <a:avLst/>
              <a:gdLst>
                <a:gd name="T0" fmla="*/ 0 w 281"/>
                <a:gd name="T1" fmla="*/ 327 h 327"/>
                <a:gd name="T2" fmla="*/ 140 w 281"/>
                <a:gd name="T3" fmla="*/ 0 h 327"/>
                <a:gd name="T4" fmla="*/ 281 w 281"/>
                <a:gd name="T5" fmla="*/ 327 h 327"/>
                <a:gd name="T6" fmla="*/ 0 w 281"/>
                <a:gd name="T7" fmla="*/ 327 h 327"/>
                <a:gd name="T8" fmla="*/ 272 w 281"/>
                <a:gd name="T9" fmla="*/ 314 h 327"/>
                <a:gd name="T10" fmla="*/ 268 w 281"/>
                <a:gd name="T11" fmla="*/ 324 h 327"/>
                <a:gd name="T12" fmla="*/ 136 w 281"/>
                <a:gd name="T13" fmla="*/ 16 h 327"/>
                <a:gd name="T14" fmla="*/ 144 w 281"/>
                <a:gd name="T15" fmla="*/ 16 h 327"/>
                <a:gd name="T16" fmla="*/ 12 w 281"/>
                <a:gd name="T17" fmla="*/ 324 h 327"/>
                <a:gd name="T18" fmla="*/ 8 w 281"/>
                <a:gd name="T19" fmla="*/ 314 h 327"/>
                <a:gd name="T20" fmla="*/ 272 w 281"/>
                <a:gd name="T21" fmla="*/ 314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1" h="327">
                  <a:moveTo>
                    <a:pt x="0" y="327"/>
                  </a:moveTo>
                  <a:lnTo>
                    <a:pt x="140" y="0"/>
                  </a:lnTo>
                  <a:lnTo>
                    <a:pt x="281" y="327"/>
                  </a:lnTo>
                  <a:lnTo>
                    <a:pt x="0" y="327"/>
                  </a:lnTo>
                  <a:close/>
                  <a:moveTo>
                    <a:pt x="272" y="314"/>
                  </a:moveTo>
                  <a:lnTo>
                    <a:pt x="268" y="324"/>
                  </a:lnTo>
                  <a:lnTo>
                    <a:pt x="136" y="16"/>
                  </a:lnTo>
                  <a:lnTo>
                    <a:pt x="144" y="16"/>
                  </a:lnTo>
                  <a:lnTo>
                    <a:pt x="12" y="324"/>
                  </a:lnTo>
                  <a:lnTo>
                    <a:pt x="8" y="314"/>
                  </a:lnTo>
                  <a:lnTo>
                    <a:pt x="272" y="3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50BAAE9A-3FED-4027-99B7-E2C25A10A6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02" y="1549"/>
              <a:ext cx="289" cy="334"/>
            </a:xfrm>
            <a:custGeom>
              <a:avLst/>
              <a:gdLst>
                <a:gd name="T0" fmla="*/ 8 w 689"/>
                <a:gd name="T1" fmla="*/ 768 h 768"/>
                <a:gd name="T2" fmla="*/ 2 w 689"/>
                <a:gd name="T3" fmla="*/ 765 h 768"/>
                <a:gd name="T4" fmla="*/ 1 w 689"/>
                <a:gd name="T5" fmla="*/ 757 h 768"/>
                <a:gd name="T6" fmla="*/ 336 w 689"/>
                <a:gd name="T7" fmla="*/ 5 h 768"/>
                <a:gd name="T8" fmla="*/ 343 w 689"/>
                <a:gd name="T9" fmla="*/ 0 h 768"/>
                <a:gd name="T10" fmla="*/ 351 w 689"/>
                <a:gd name="T11" fmla="*/ 5 h 768"/>
                <a:gd name="T12" fmla="*/ 688 w 689"/>
                <a:gd name="T13" fmla="*/ 757 h 768"/>
                <a:gd name="T14" fmla="*/ 687 w 689"/>
                <a:gd name="T15" fmla="*/ 765 h 768"/>
                <a:gd name="T16" fmla="*/ 680 w 689"/>
                <a:gd name="T17" fmla="*/ 768 h 768"/>
                <a:gd name="T18" fmla="*/ 8 w 689"/>
                <a:gd name="T19" fmla="*/ 768 h 768"/>
                <a:gd name="T20" fmla="*/ 680 w 689"/>
                <a:gd name="T21" fmla="*/ 752 h 768"/>
                <a:gd name="T22" fmla="*/ 673 w 689"/>
                <a:gd name="T23" fmla="*/ 764 h 768"/>
                <a:gd name="T24" fmla="*/ 336 w 689"/>
                <a:gd name="T25" fmla="*/ 12 h 768"/>
                <a:gd name="T26" fmla="*/ 351 w 689"/>
                <a:gd name="T27" fmla="*/ 12 h 768"/>
                <a:gd name="T28" fmla="*/ 16 w 689"/>
                <a:gd name="T29" fmla="*/ 764 h 768"/>
                <a:gd name="T30" fmla="*/ 8 w 689"/>
                <a:gd name="T31" fmla="*/ 752 h 768"/>
                <a:gd name="T32" fmla="*/ 680 w 689"/>
                <a:gd name="T33" fmla="*/ 752 h 768"/>
                <a:gd name="T34" fmla="*/ 659 w 689"/>
                <a:gd name="T35" fmla="*/ 724 h 768"/>
                <a:gd name="T36" fmla="*/ 666 w 689"/>
                <a:gd name="T37" fmla="*/ 728 h 768"/>
                <a:gd name="T38" fmla="*/ 667 w 689"/>
                <a:gd name="T39" fmla="*/ 736 h 768"/>
                <a:gd name="T40" fmla="*/ 657 w 689"/>
                <a:gd name="T41" fmla="*/ 756 h 768"/>
                <a:gd name="T42" fmla="*/ 650 w 689"/>
                <a:gd name="T43" fmla="*/ 761 h 768"/>
                <a:gd name="T44" fmla="*/ 643 w 689"/>
                <a:gd name="T45" fmla="*/ 756 h 768"/>
                <a:gd name="T46" fmla="*/ 327 w 689"/>
                <a:gd name="T47" fmla="*/ 48 h 768"/>
                <a:gd name="T48" fmla="*/ 327 w 689"/>
                <a:gd name="T49" fmla="*/ 40 h 768"/>
                <a:gd name="T50" fmla="*/ 334 w 689"/>
                <a:gd name="T51" fmla="*/ 36 h 768"/>
                <a:gd name="T52" fmla="*/ 353 w 689"/>
                <a:gd name="T53" fmla="*/ 36 h 768"/>
                <a:gd name="T54" fmla="*/ 359 w 689"/>
                <a:gd name="T55" fmla="*/ 40 h 768"/>
                <a:gd name="T56" fmla="*/ 360 w 689"/>
                <a:gd name="T57" fmla="*/ 48 h 768"/>
                <a:gd name="T58" fmla="*/ 44 w 689"/>
                <a:gd name="T59" fmla="*/ 756 h 768"/>
                <a:gd name="T60" fmla="*/ 37 w 689"/>
                <a:gd name="T61" fmla="*/ 761 h 768"/>
                <a:gd name="T62" fmla="*/ 29 w 689"/>
                <a:gd name="T63" fmla="*/ 756 h 768"/>
                <a:gd name="T64" fmla="*/ 20 w 689"/>
                <a:gd name="T65" fmla="*/ 736 h 768"/>
                <a:gd name="T66" fmla="*/ 21 w 689"/>
                <a:gd name="T67" fmla="*/ 728 h 768"/>
                <a:gd name="T68" fmla="*/ 27 w 689"/>
                <a:gd name="T69" fmla="*/ 724 h 768"/>
                <a:gd name="T70" fmla="*/ 659 w 689"/>
                <a:gd name="T71" fmla="*/ 724 h 768"/>
                <a:gd name="T72" fmla="*/ 27 w 689"/>
                <a:gd name="T73" fmla="*/ 740 h 768"/>
                <a:gd name="T74" fmla="*/ 35 w 689"/>
                <a:gd name="T75" fmla="*/ 729 h 768"/>
                <a:gd name="T76" fmla="*/ 44 w 689"/>
                <a:gd name="T77" fmla="*/ 749 h 768"/>
                <a:gd name="T78" fmla="*/ 29 w 689"/>
                <a:gd name="T79" fmla="*/ 750 h 768"/>
                <a:gd name="T80" fmla="*/ 345 w 689"/>
                <a:gd name="T81" fmla="*/ 41 h 768"/>
                <a:gd name="T82" fmla="*/ 353 w 689"/>
                <a:gd name="T83" fmla="*/ 52 h 768"/>
                <a:gd name="T84" fmla="*/ 334 w 689"/>
                <a:gd name="T85" fmla="*/ 52 h 768"/>
                <a:gd name="T86" fmla="*/ 341 w 689"/>
                <a:gd name="T87" fmla="*/ 41 h 768"/>
                <a:gd name="T88" fmla="*/ 657 w 689"/>
                <a:gd name="T89" fmla="*/ 750 h 768"/>
                <a:gd name="T90" fmla="*/ 643 w 689"/>
                <a:gd name="T91" fmla="*/ 749 h 768"/>
                <a:gd name="T92" fmla="*/ 652 w 689"/>
                <a:gd name="T93" fmla="*/ 729 h 768"/>
                <a:gd name="T94" fmla="*/ 659 w 689"/>
                <a:gd name="T95" fmla="*/ 740 h 768"/>
                <a:gd name="T96" fmla="*/ 27 w 689"/>
                <a:gd name="T97" fmla="*/ 74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89" h="768">
                  <a:moveTo>
                    <a:pt x="8" y="768"/>
                  </a:moveTo>
                  <a:cubicBezTo>
                    <a:pt x="6" y="768"/>
                    <a:pt x="3" y="767"/>
                    <a:pt x="2" y="765"/>
                  </a:cubicBezTo>
                  <a:cubicBezTo>
                    <a:pt x="0" y="763"/>
                    <a:pt x="0" y="760"/>
                    <a:pt x="1" y="757"/>
                  </a:cubicBezTo>
                  <a:lnTo>
                    <a:pt x="336" y="5"/>
                  </a:lnTo>
                  <a:cubicBezTo>
                    <a:pt x="337" y="2"/>
                    <a:pt x="340" y="0"/>
                    <a:pt x="343" y="0"/>
                  </a:cubicBezTo>
                  <a:cubicBezTo>
                    <a:pt x="346" y="0"/>
                    <a:pt x="349" y="2"/>
                    <a:pt x="351" y="5"/>
                  </a:cubicBezTo>
                  <a:lnTo>
                    <a:pt x="688" y="757"/>
                  </a:lnTo>
                  <a:cubicBezTo>
                    <a:pt x="689" y="760"/>
                    <a:pt x="689" y="763"/>
                    <a:pt x="687" y="765"/>
                  </a:cubicBezTo>
                  <a:cubicBezTo>
                    <a:pt x="686" y="767"/>
                    <a:pt x="683" y="768"/>
                    <a:pt x="680" y="768"/>
                  </a:cubicBezTo>
                  <a:lnTo>
                    <a:pt x="8" y="768"/>
                  </a:lnTo>
                  <a:close/>
                  <a:moveTo>
                    <a:pt x="680" y="752"/>
                  </a:moveTo>
                  <a:lnTo>
                    <a:pt x="673" y="764"/>
                  </a:lnTo>
                  <a:lnTo>
                    <a:pt x="336" y="12"/>
                  </a:lnTo>
                  <a:lnTo>
                    <a:pt x="351" y="12"/>
                  </a:lnTo>
                  <a:lnTo>
                    <a:pt x="16" y="764"/>
                  </a:lnTo>
                  <a:lnTo>
                    <a:pt x="8" y="752"/>
                  </a:lnTo>
                  <a:lnTo>
                    <a:pt x="680" y="752"/>
                  </a:lnTo>
                  <a:close/>
                  <a:moveTo>
                    <a:pt x="659" y="724"/>
                  </a:moveTo>
                  <a:cubicBezTo>
                    <a:pt x="662" y="724"/>
                    <a:pt x="665" y="726"/>
                    <a:pt x="666" y="728"/>
                  </a:cubicBezTo>
                  <a:cubicBezTo>
                    <a:pt x="667" y="730"/>
                    <a:pt x="668" y="733"/>
                    <a:pt x="667" y="736"/>
                  </a:cubicBezTo>
                  <a:lnTo>
                    <a:pt x="657" y="756"/>
                  </a:lnTo>
                  <a:cubicBezTo>
                    <a:pt x="656" y="759"/>
                    <a:pt x="653" y="761"/>
                    <a:pt x="650" y="761"/>
                  </a:cubicBezTo>
                  <a:cubicBezTo>
                    <a:pt x="647" y="761"/>
                    <a:pt x="644" y="759"/>
                    <a:pt x="643" y="756"/>
                  </a:cubicBezTo>
                  <a:lnTo>
                    <a:pt x="327" y="48"/>
                  </a:lnTo>
                  <a:cubicBezTo>
                    <a:pt x="325" y="45"/>
                    <a:pt x="326" y="42"/>
                    <a:pt x="327" y="40"/>
                  </a:cubicBezTo>
                  <a:cubicBezTo>
                    <a:pt x="329" y="38"/>
                    <a:pt x="331" y="36"/>
                    <a:pt x="334" y="36"/>
                  </a:cubicBezTo>
                  <a:lnTo>
                    <a:pt x="353" y="36"/>
                  </a:lnTo>
                  <a:cubicBezTo>
                    <a:pt x="355" y="36"/>
                    <a:pt x="358" y="38"/>
                    <a:pt x="359" y="40"/>
                  </a:cubicBezTo>
                  <a:cubicBezTo>
                    <a:pt x="361" y="42"/>
                    <a:pt x="361" y="45"/>
                    <a:pt x="360" y="48"/>
                  </a:cubicBezTo>
                  <a:lnTo>
                    <a:pt x="44" y="756"/>
                  </a:lnTo>
                  <a:cubicBezTo>
                    <a:pt x="43" y="759"/>
                    <a:pt x="40" y="761"/>
                    <a:pt x="37" y="761"/>
                  </a:cubicBezTo>
                  <a:cubicBezTo>
                    <a:pt x="34" y="761"/>
                    <a:pt x="31" y="759"/>
                    <a:pt x="29" y="756"/>
                  </a:cubicBezTo>
                  <a:lnTo>
                    <a:pt x="20" y="736"/>
                  </a:lnTo>
                  <a:cubicBezTo>
                    <a:pt x="19" y="733"/>
                    <a:pt x="19" y="730"/>
                    <a:pt x="21" y="728"/>
                  </a:cubicBezTo>
                  <a:cubicBezTo>
                    <a:pt x="22" y="726"/>
                    <a:pt x="25" y="724"/>
                    <a:pt x="27" y="724"/>
                  </a:cubicBezTo>
                  <a:lnTo>
                    <a:pt x="659" y="724"/>
                  </a:lnTo>
                  <a:close/>
                  <a:moveTo>
                    <a:pt x="27" y="740"/>
                  </a:moveTo>
                  <a:lnTo>
                    <a:pt x="35" y="729"/>
                  </a:lnTo>
                  <a:lnTo>
                    <a:pt x="44" y="749"/>
                  </a:lnTo>
                  <a:lnTo>
                    <a:pt x="29" y="750"/>
                  </a:lnTo>
                  <a:lnTo>
                    <a:pt x="345" y="41"/>
                  </a:lnTo>
                  <a:lnTo>
                    <a:pt x="353" y="52"/>
                  </a:lnTo>
                  <a:lnTo>
                    <a:pt x="334" y="52"/>
                  </a:lnTo>
                  <a:lnTo>
                    <a:pt x="341" y="41"/>
                  </a:lnTo>
                  <a:lnTo>
                    <a:pt x="657" y="750"/>
                  </a:lnTo>
                  <a:lnTo>
                    <a:pt x="643" y="749"/>
                  </a:lnTo>
                  <a:lnTo>
                    <a:pt x="652" y="729"/>
                  </a:lnTo>
                  <a:lnTo>
                    <a:pt x="659" y="740"/>
                  </a:lnTo>
                  <a:lnTo>
                    <a:pt x="27" y="74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E9AF32C3-C21A-467F-A9F8-0236BEFB1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3" y="1223"/>
              <a:ext cx="241" cy="368"/>
            </a:xfrm>
            <a:custGeom>
              <a:avLst/>
              <a:gdLst>
                <a:gd name="T0" fmla="*/ 84 w 241"/>
                <a:gd name="T1" fmla="*/ 0 h 368"/>
                <a:gd name="T2" fmla="*/ 241 w 241"/>
                <a:gd name="T3" fmla="*/ 56 h 368"/>
                <a:gd name="T4" fmla="*/ 158 w 241"/>
                <a:gd name="T5" fmla="*/ 368 h 368"/>
                <a:gd name="T6" fmla="*/ 0 w 241"/>
                <a:gd name="T7" fmla="*/ 313 h 368"/>
                <a:gd name="T8" fmla="*/ 84 w 241"/>
                <a:gd name="T9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368">
                  <a:moveTo>
                    <a:pt x="84" y="0"/>
                  </a:moveTo>
                  <a:lnTo>
                    <a:pt x="241" y="56"/>
                  </a:lnTo>
                  <a:lnTo>
                    <a:pt x="158" y="368"/>
                  </a:lnTo>
                  <a:lnTo>
                    <a:pt x="0" y="313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41EFFCDA-ED28-464E-B622-00E12AB1F9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" y="1219"/>
              <a:ext cx="241" cy="376"/>
            </a:xfrm>
            <a:custGeom>
              <a:avLst/>
              <a:gdLst>
                <a:gd name="T0" fmla="*/ 204 w 576"/>
                <a:gd name="T1" fmla="*/ 2 h 864"/>
                <a:gd name="T2" fmla="*/ 574 w 576"/>
                <a:gd name="T3" fmla="*/ 130 h 864"/>
                <a:gd name="T4" fmla="*/ 576 w 576"/>
                <a:gd name="T5" fmla="*/ 132 h 864"/>
                <a:gd name="T6" fmla="*/ 576 w 576"/>
                <a:gd name="T7" fmla="*/ 135 h 864"/>
                <a:gd name="T8" fmla="*/ 378 w 576"/>
                <a:gd name="T9" fmla="*/ 861 h 864"/>
                <a:gd name="T10" fmla="*/ 373 w 576"/>
                <a:gd name="T11" fmla="*/ 863 h 864"/>
                <a:gd name="T12" fmla="*/ 3 w 576"/>
                <a:gd name="T13" fmla="*/ 735 h 864"/>
                <a:gd name="T14" fmla="*/ 1 w 576"/>
                <a:gd name="T15" fmla="*/ 733 h 864"/>
                <a:gd name="T16" fmla="*/ 1 w 576"/>
                <a:gd name="T17" fmla="*/ 729 h 864"/>
                <a:gd name="T18" fmla="*/ 199 w 576"/>
                <a:gd name="T19" fmla="*/ 4 h 864"/>
                <a:gd name="T20" fmla="*/ 204 w 576"/>
                <a:gd name="T21" fmla="*/ 2 h 864"/>
                <a:gd name="T22" fmla="*/ 206 w 576"/>
                <a:gd name="T23" fmla="*/ 7 h 864"/>
                <a:gd name="T24" fmla="*/ 8 w 576"/>
                <a:gd name="T25" fmla="*/ 732 h 864"/>
                <a:gd name="T26" fmla="*/ 6 w 576"/>
                <a:gd name="T27" fmla="*/ 727 h 864"/>
                <a:gd name="T28" fmla="*/ 376 w 576"/>
                <a:gd name="T29" fmla="*/ 855 h 864"/>
                <a:gd name="T30" fmla="*/ 371 w 576"/>
                <a:gd name="T31" fmla="*/ 858 h 864"/>
                <a:gd name="T32" fmla="*/ 569 w 576"/>
                <a:gd name="T33" fmla="*/ 133 h 864"/>
                <a:gd name="T34" fmla="*/ 572 w 576"/>
                <a:gd name="T35" fmla="*/ 139 h 864"/>
                <a:gd name="T36" fmla="*/ 201 w 576"/>
                <a:gd name="T37" fmla="*/ 10 h 864"/>
                <a:gd name="T38" fmla="*/ 199 w 576"/>
                <a:gd name="T39" fmla="*/ 4 h 864"/>
                <a:gd name="T40" fmla="*/ 204 w 576"/>
                <a:gd name="T41" fmla="*/ 2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76" h="864">
                  <a:moveTo>
                    <a:pt x="204" y="2"/>
                  </a:moveTo>
                  <a:lnTo>
                    <a:pt x="574" y="130"/>
                  </a:lnTo>
                  <a:cubicBezTo>
                    <a:pt x="575" y="131"/>
                    <a:pt x="576" y="131"/>
                    <a:pt x="576" y="132"/>
                  </a:cubicBezTo>
                  <a:cubicBezTo>
                    <a:pt x="576" y="133"/>
                    <a:pt x="576" y="134"/>
                    <a:pt x="576" y="135"/>
                  </a:cubicBezTo>
                  <a:lnTo>
                    <a:pt x="378" y="861"/>
                  </a:lnTo>
                  <a:cubicBezTo>
                    <a:pt x="378" y="863"/>
                    <a:pt x="376" y="864"/>
                    <a:pt x="373" y="863"/>
                  </a:cubicBezTo>
                  <a:lnTo>
                    <a:pt x="3" y="735"/>
                  </a:lnTo>
                  <a:cubicBezTo>
                    <a:pt x="2" y="734"/>
                    <a:pt x="1" y="734"/>
                    <a:pt x="1" y="733"/>
                  </a:cubicBezTo>
                  <a:cubicBezTo>
                    <a:pt x="0" y="732"/>
                    <a:pt x="0" y="731"/>
                    <a:pt x="1" y="729"/>
                  </a:cubicBezTo>
                  <a:lnTo>
                    <a:pt x="199" y="4"/>
                  </a:lnTo>
                  <a:cubicBezTo>
                    <a:pt x="199" y="2"/>
                    <a:pt x="202" y="0"/>
                    <a:pt x="204" y="2"/>
                  </a:cubicBezTo>
                  <a:cubicBezTo>
                    <a:pt x="205" y="2"/>
                    <a:pt x="207" y="5"/>
                    <a:pt x="206" y="7"/>
                  </a:cubicBezTo>
                  <a:lnTo>
                    <a:pt x="8" y="732"/>
                  </a:lnTo>
                  <a:lnTo>
                    <a:pt x="6" y="727"/>
                  </a:lnTo>
                  <a:lnTo>
                    <a:pt x="376" y="855"/>
                  </a:lnTo>
                  <a:lnTo>
                    <a:pt x="371" y="858"/>
                  </a:lnTo>
                  <a:lnTo>
                    <a:pt x="569" y="133"/>
                  </a:lnTo>
                  <a:lnTo>
                    <a:pt x="572" y="139"/>
                  </a:lnTo>
                  <a:lnTo>
                    <a:pt x="201" y="10"/>
                  </a:lnTo>
                  <a:cubicBezTo>
                    <a:pt x="199" y="9"/>
                    <a:pt x="198" y="7"/>
                    <a:pt x="199" y="4"/>
                  </a:cubicBezTo>
                  <a:cubicBezTo>
                    <a:pt x="199" y="2"/>
                    <a:pt x="202" y="1"/>
                    <a:pt x="204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7406796C-D0BC-4E7D-91F9-6DD1D844DD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4" y="1216"/>
              <a:ext cx="247" cy="382"/>
            </a:xfrm>
            <a:custGeom>
              <a:avLst/>
              <a:gdLst>
                <a:gd name="T0" fmla="*/ 214 w 591"/>
                <a:gd name="T1" fmla="*/ 2 h 879"/>
                <a:gd name="T2" fmla="*/ 587 w 591"/>
                <a:gd name="T3" fmla="*/ 132 h 879"/>
                <a:gd name="T4" fmla="*/ 591 w 591"/>
                <a:gd name="T5" fmla="*/ 139 h 879"/>
                <a:gd name="T6" fmla="*/ 591 w 591"/>
                <a:gd name="T7" fmla="*/ 145 h 879"/>
                <a:gd name="T8" fmla="*/ 388 w 591"/>
                <a:gd name="T9" fmla="*/ 876 h 879"/>
                <a:gd name="T10" fmla="*/ 378 w 591"/>
                <a:gd name="T11" fmla="*/ 878 h 879"/>
                <a:gd name="T12" fmla="*/ 5 w 591"/>
                <a:gd name="T13" fmla="*/ 748 h 879"/>
                <a:gd name="T14" fmla="*/ 0 w 591"/>
                <a:gd name="T15" fmla="*/ 740 h 879"/>
                <a:gd name="T16" fmla="*/ 1 w 591"/>
                <a:gd name="T17" fmla="*/ 734 h 879"/>
                <a:gd name="T18" fmla="*/ 203 w 591"/>
                <a:gd name="T19" fmla="*/ 4 h 879"/>
                <a:gd name="T20" fmla="*/ 219 w 591"/>
                <a:gd name="T21" fmla="*/ 6 h 879"/>
                <a:gd name="T22" fmla="*/ 221 w 591"/>
                <a:gd name="T23" fmla="*/ 17 h 879"/>
                <a:gd name="T24" fmla="*/ 16 w 591"/>
                <a:gd name="T25" fmla="*/ 747 h 879"/>
                <a:gd name="T26" fmla="*/ 6 w 591"/>
                <a:gd name="T27" fmla="*/ 737 h 879"/>
                <a:gd name="T28" fmla="*/ 16 w 591"/>
                <a:gd name="T29" fmla="*/ 727 h 879"/>
                <a:gd name="T30" fmla="*/ 391 w 591"/>
                <a:gd name="T31" fmla="*/ 862 h 879"/>
                <a:gd name="T32" fmla="*/ 383 w 591"/>
                <a:gd name="T33" fmla="*/ 872 h 879"/>
                <a:gd name="T34" fmla="*/ 371 w 591"/>
                <a:gd name="T35" fmla="*/ 863 h 879"/>
                <a:gd name="T36" fmla="*/ 576 w 591"/>
                <a:gd name="T37" fmla="*/ 132 h 879"/>
                <a:gd name="T38" fmla="*/ 587 w 591"/>
                <a:gd name="T39" fmla="*/ 143 h 879"/>
                <a:gd name="T40" fmla="*/ 577 w 591"/>
                <a:gd name="T41" fmla="*/ 154 h 879"/>
                <a:gd name="T42" fmla="*/ 201 w 591"/>
                <a:gd name="T43" fmla="*/ 20 h 879"/>
                <a:gd name="T44" fmla="*/ 203 w 591"/>
                <a:gd name="T45" fmla="*/ 4 h 879"/>
                <a:gd name="T46" fmla="*/ 209 w 591"/>
                <a:gd name="T47" fmla="*/ 19 h 879"/>
                <a:gd name="T48" fmla="*/ 216 w 591"/>
                <a:gd name="T49" fmla="*/ 15 h 879"/>
                <a:gd name="T50" fmla="*/ 582 w 591"/>
                <a:gd name="T51" fmla="*/ 139 h 879"/>
                <a:gd name="T52" fmla="*/ 569 w 591"/>
                <a:gd name="T53" fmla="*/ 144 h 879"/>
                <a:gd name="T54" fmla="*/ 386 w 591"/>
                <a:gd name="T55" fmla="*/ 868 h 879"/>
                <a:gd name="T56" fmla="*/ 379 w 591"/>
                <a:gd name="T57" fmla="*/ 856 h 879"/>
                <a:gd name="T58" fmla="*/ 11 w 591"/>
                <a:gd name="T59" fmla="*/ 742 h 879"/>
                <a:gd name="T60" fmla="*/ 23 w 591"/>
                <a:gd name="T61" fmla="*/ 736 h 879"/>
                <a:gd name="T62" fmla="*/ 206 w 591"/>
                <a:gd name="T63" fmla="*/ 12 h 879"/>
                <a:gd name="T64" fmla="*/ 204 w 591"/>
                <a:gd name="T65" fmla="*/ 12 h 879"/>
                <a:gd name="T66" fmla="*/ 209 w 591"/>
                <a:gd name="T67" fmla="*/ 19 h 879"/>
                <a:gd name="T68" fmla="*/ 16 w 591"/>
                <a:gd name="T69" fmla="*/ 739 h 879"/>
                <a:gd name="T70" fmla="*/ 16 w 591"/>
                <a:gd name="T71" fmla="*/ 740 h 879"/>
                <a:gd name="T72" fmla="*/ 16 w 591"/>
                <a:gd name="T73" fmla="*/ 737 h 879"/>
                <a:gd name="T74" fmla="*/ 383 w 591"/>
                <a:gd name="T75" fmla="*/ 863 h 879"/>
                <a:gd name="T76" fmla="*/ 382 w 591"/>
                <a:gd name="T77" fmla="*/ 861 h 879"/>
                <a:gd name="T78" fmla="*/ 576 w 591"/>
                <a:gd name="T79" fmla="*/ 140 h 879"/>
                <a:gd name="T80" fmla="*/ 575 w 591"/>
                <a:gd name="T81" fmla="*/ 139 h 879"/>
                <a:gd name="T82" fmla="*/ 576 w 591"/>
                <a:gd name="T83" fmla="*/ 143 h 879"/>
                <a:gd name="T84" fmla="*/ 209 w 591"/>
                <a:gd name="T85" fmla="*/ 17 h 879"/>
                <a:gd name="T86" fmla="*/ 209 w 591"/>
                <a:gd name="T87" fmla="*/ 19 h 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91" h="879">
                  <a:moveTo>
                    <a:pt x="208" y="2"/>
                  </a:moveTo>
                  <a:cubicBezTo>
                    <a:pt x="210" y="1"/>
                    <a:pt x="212" y="1"/>
                    <a:pt x="214" y="2"/>
                  </a:cubicBezTo>
                  <a:lnTo>
                    <a:pt x="584" y="130"/>
                  </a:lnTo>
                  <a:cubicBezTo>
                    <a:pt x="585" y="130"/>
                    <a:pt x="586" y="131"/>
                    <a:pt x="587" y="132"/>
                  </a:cubicBezTo>
                  <a:lnTo>
                    <a:pt x="589" y="134"/>
                  </a:lnTo>
                  <a:cubicBezTo>
                    <a:pt x="591" y="135"/>
                    <a:pt x="591" y="137"/>
                    <a:pt x="591" y="139"/>
                  </a:cubicBezTo>
                  <a:lnTo>
                    <a:pt x="591" y="142"/>
                  </a:lnTo>
                  <a:cubicBezTo>
                    <a:pt x="591" y="143"/>
                    <a:pt x="591" y="144"/>
                    <a:pt x="591" y="145"/>
                  </a:cubicBezTo>
                  <a:lnTo>
                    <a:pt x="393" y="871"/>
                  </a:lnTo>
                  <a:cubicBezTo>
                    <a:pt x="393" y="873"/>
                    <a:pt x="391" y="875"/>
                    <a:pt x="388" y="876"/>
                  </a:cubicBezTo>
                  <a:lnTo>
                    <a:pt x="383" y="878"/>
                  </a:lnTo>
                  <a:cubicBezTo>
                    <a:pt x="382" y="879"/>
                    <a:pt x="380" y="879"/>
                    <a:pt x="378" y="878"/>
                  </a:cubicBezTo>
                  <a:lnTo>
                    <a:pt x="8" y="750"/>
                  </a:lnTo>
                  <a:cubicBezTo>
                    <a:pt x="7" y="750"/>
                    <a:pt x="6" y="749"/>
                    <a:pt x="5" y="748"/>
                  </a:cubicBezTo>
                  <a:lnTo>
                    <a:pt x="3" y="746"/>
                  </a:lnTo>
                  <a:cubicBezTo>
                    <a:pt x="1" y="745"/>
                    <a:pt x="0" y="743"/>
                    <a:pt x="0" y="740"/>
                  </a:cubicBezTo>
                  <a:lnTo>
                    <a:pt x="0" y="736"/>
                  </a:lnTo>
                  <a:cubicBezTo>
                    <a:pt x="0" y="736"/>
                    <a:pt x="1" y="735"/>
                    <a:pt x="1" y="734"/>
                  </a:cubicBezTo>
                  <a:lnTo>
                    <a:pt x="199" y="9"/>
                  </a:lnTo>
                  <a:cubicBezTo>
                    <a:pt x="199" y="7"/>
                    <a:pt x="201" y="5"/>
                    <a:pt x="203" y="4"/>
                  </a:cubicBezTo>
                  <a:lnTo>
                    <a:pt x="208" y="2"/>
                  </a:lnTo>
                  <a:cubicBezTo>
                    <a:pt x="213" y="0"/>
                    <a:pt x="217" y="2"/>
                    <a:pt x="219" y="6"/>
                  </a:cubicBezTo>
                  <a:lnTo>
                    <a:pt x="221" y="11"/>
                  </a:lnTo>
                  <a:cubicBezTo>
                    <a:pt x="222" y="13"/>
                    <a:pt x="222" y="15"/>
                    <a:pt x="221" y="17"/>
                  </a:cubicBezTo>
                  <a:lnTo>
                    <a:pt x="23" y="742"/>
                  </a:lnTo>
                  <a:cubicBezTo>
                    <a:pt x="22" y="745"/>
                    <a:pt x="19" y="747"/>
                    <a:pt x="16" y="747"/>
                  </a:cubicBezTo>
                  <a:cubicBezTo>
                    <a:pt x="12" y="748"/>
                    <a:pt x="9" y="746"/>
                    <a:pt x="8" y="742"/>
                  </a:cubicBezTo>
                  <a:lnTo>
                    <a:pt x="6" y="737"/>
                  </a:lnTo>
                  <a:cubicBezTo>
                    <a:pt x="5" y="735"/>
                    <a:pt x="6" y="731"/>
                    <a:pt x="8" y="729"/>
                  </a:cubicBezTo>
                  <a:cubicBezTo>
                    <a:pt x="10" y="727"/>
                    <a:pt x="13" y="726"/>
                    <a:pt x="16" y="727"/>
                  </a:cubicBezTo>
                  <a:lnTo>
                    <a:pt x="386" y="855"/>
                  </a:lnTo>
                  <a:cubicBezTo>
                    <a:pt x="389" y="856"/>
                    <a:pt x="391" y="859"/>
                    <a:pt x="391" y="862"/>
                  </a:cubicBezTo>
                  <a:cubicBezTo>
                    <a:pt x="392" y="865"/>
                    <a:pt x="390" y="868"/>
                    <a:pt x="388" y="869"/>
                  </a:cubicBezTo>
                  <a:lnTo>
                    <a:pt x="383" y="872"/>
                  </a:lnTo>
                  <a:cubicBezTo>
                    <a:pt x="380" y="874"/>
                    <a:pt x="376" y="874"/>
                    <a:pt x="374" y="872"/>
                  </a:cubicBezTo>
                  <a:cubicBezTo>
                    <a:pt x="371" y="870"/>
                    <a:pt x="370" y="867"/>
                    <a:pt x="371" y="863"/>
                  </a:cubicBezTo>
                  <a:lnTo>
                    <a:pt x="569" y="138"/>
                  </a:lnTo>
                  <a:cubicBezTo>
                    <a:pt x="570" y="135"/>
                    <a:pt x="572" y="133"/>
                    <a:pt x="576" y="132"/>
                  </a:cubicBezTo>
                  <a:cubicBezTo>
                    <a:pt x="579" y="132"/>
                    <a:pt x="582" y="134"/>
                    <a:pt x="584" y="137"/>
                  </a:cubicBezTo>
                  <a:lnTo>
                    <a:pt x="587" y="143"/>
                  </a:lnTo>
                  <a:cubicBezTo>
                    <a:pt x="588" y="146"/>
                    <a:pt x="588" y="149"/>
                    <a:pt x="585" y="152"/>
                  </a:cubicBezTo>
                  <a:cubicBezTo>
                    <a:pt x="583" y="154"/>
                    <a:pt x="580" y="155"/>
                    <a:pt x="577" y="154"/>
                  </a:cubicBezTo>
                  <a:lnTo>
                    <a:pt x="206" y="25"/>
                  </a:lnTo>
                  <a:cubicBezTo>
                    <a:pt x="203" y="24"/>
                    <a:pt x="202" y="22"/>
                    <a:pt x="201" y="20"/>
                  </a:cubicBezTo>
                  <a:lnTo>
                    <a:pt x="199" y="14"/>
                  </a:lnTo>
                  <a:cubicBezTo>
                    <a:pt x="198" y="10"/>
                    <a:pt x="200" y="6"/>
                    <a:pt x="203" y="4"/>
                  </a:cubicBezTo>
                  <a:lnTo>
                    <a:pt x="208" y="2"/>
                  </a:lnTo>
                  <a:close/>
                  <a:moveTo>
                    <a:pt x="209" y="19"/>
                  </a:moveTo>
                  <a:lnTo>
                    <a:pt x="214" y="9"/>
                  </a:lnTo>
                  <a:lnTo>
                    <a:pt x="216" y="15"/>
                  </a:lnTo>
                  <a:lnTo>
                    <a:pt x="211" y="10"/>
                  </a:lnTo>
                  <a:lnTo>
                    <a:pt x="582" y="139"/>
                  </a:lnTo>
                  <a:lnTo>
                    <a:pt x="572" y="150"/>
                  </a:lnTo>
                  <a:lnTo>
                    <a:pt x="569" y="144"/>
                  </a:lnTo>
                  <a:lnTo>
                    <a:pt x="584" y="143"/>
                  </a:lnTo>
                  <a:lnTo>
                    <a:pt x="386" y="868"/>
                  </a:lnTo>
                  <a:lnTo>
                    <a:pt x="374" y="859"/>
                  </a:lnTo>
                  <a:lnTo>
                    <a:pt x="379" y="856"/>
                  </a:lnTo>
                  <a:lnTo>
                    <a:pt x="381" y="870"/>
                  </a:lnTo>
                  <a:lnTo>
                    <a:pt x="11" y="742"/>
                  </a:lnTo>
                  <a:lnTo>
                    <a:pt x="21" y="731"/>
                  </a:lnTo>
                  <a:lnTo>
                    <a:pt x="23" y="736"/>
                  </a:lnTo>
                  <a:lnTo>
                    <a:pt x="8" y="737"/>
                  </a:lnTo>
                  <a:lnTo>
                    <a:pt x="206" y="12"/>
                  </a:lnTo>
                  <a:lnTo>
                    <a:pt x="206" y="17"/>
                  </a:lnTo>
                  <a:lnTo>
                    <a:pt x="204" y="12"/>
                  </a:lnTo>
                  <a:lnTo>
                    <a:pt x="214" y="17"/>
                  </a:lnTo>
                  <a:lnTo>
                    <a:pt x="209" y="19"/>
                  </a:lnTo>
                  <a:lnTo>
                    <a:pt x="214" y="14"/>
                  </a:lnTo>
                  <a:lnTo>
                    <a:pt x="16" y="739"/>
                  </a:lnTo>
                  <a:lnTo>
                    <a:pt x="16" y="736"/>
                  </a:lnTo>
                  <a:lnTo>
                    <a:pt x="16" y="740"/>
                  </a:lnTo>
                  <a:lnTo>
                    <a:pt x="14" y="735"/>
                  </a:lnTo>
                  <a:lnTo>
                    <a:pt x="16" y="737"/>
                  </a:lnTo>
                  <a:lnTo>
                    <a:pt x="13" y="735"/>
                  </a:lnTo>
                  <a:lnTo>
                    <a:pt x="383" y="863"/>
                  </a:lnTo>
                  <a:lnTo>
                    <a:pt x="377" y="863"/>
                  </a:lnTo>
                  <a:lnTo>
                    <a:pt x="382" y="861"/>
                  </a:lnTo>
                  <a:lnTo>
                    <a:pt x="378" y="866"/>
                  </a:lnTo>
                  <a:lnTo>
                    <a:pt x="576" y="140"/>
                  </a:lnTo>
                  <a:lnTo>
                    <a:pt x="575" y="142"/>
                  </a:lnTo>
                  <a:lnTo>
                    <a:pt x="575" y="139"/>
                  </a:lnTo>
                  <a:lnTo>
                    <a:pt x="578" y="145"/>
                  </a:lnTo>
                  <a:lnTo>
                    <a:pt x="576" y="143"/>
                  </a:lnTo>
                  <a:lnTo>
                    <a:pt x="579" y="145"/>
                  </a:lnTo>
                  <a:lnTo>
                    <a:pt x="209" y="17"/>
                  </a:lnTo>
                  <a:lnTo>
                    <a:pt x="214" y="17"/>
                  </a:lnTo>
                  <a:lnTo>
                    <a:pt x="209" y="19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87AE232C-E995-4155-AA78-2BC7100D1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9" y="1271"/>
              <a:ext cx="208" cy="237"/>
            </a:xfrm>
            <a:custGeom>
              <a:avLst/>
              <a:gdLst>
                <a:gd name="T0" fmla="*/ 46 w 208"/>
                <a:gd name="T1" fmla="*/ 0 h 237"/>
                <a:gd name="T2" fmla="*/ 208 w 208"/>
                <a:gd name="T3" fmla="*/ 62 h 237"/>
                <a:gd name="T4" fmla="*/ 161 w 208"/>
                <a:gd name="T5" fmla="*/ 237 h 237"/>
                <a:gd name="T6" fmla="*/ 0 w 208"/>
                <a:gd name="T7" fmla="*/ 176 h 237"/>
                <a:gd name="T8" fmla="*/ 46 w 208"/>
                <a:gd name="T9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237">
                  <a:moveTo>
                    <a:pt x="46" y="0"/>
                  </a:moveTo>
                  <a:lnTo>
                    <a:pt x="208" y="62"/>
                  </a:lnTo>
                  <a:lnTo>
                    <a:pt x="161" y="237"/>
                  </a:lnTo>
                  <a:lnTo>
                    <a:pt x="0" y="176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A36ECE3B-BAF5-4651-B41B-2208C013FE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3" y="1275"/>
              <a:ext cx="207" cy="236"/>
            </a:xfrm>
            <a:custGeom>
              <a:avLst/>
              <a:gdLst>
                <a:gd name="T0" fmla="*/ 113 w 496"/>
                <a:gd name="T1" fmla="*/ 2 h 544"/>
                <a:gd name="T2" fmla="*/ 493 w 496"/>
                <a:gd name="T3" fmla="*/ 140 h 544"/>
                <a:gd name="T4" fmla="*/ 496 w 496"/>
                <a:gd name="T5" fmla="*/ 145 h 544"/>
                <a:gd name="T6" fmla="*/ 389 w 496"/>
                <a:gd name="T7" fmla="*/ 541 h 544"/>
                <a:gd name="T8" fmla="*/ 387 w 496"/>
                <a:gd name="T9" fmla="*/ 544 h 544"/>
                <a:gd name="T10" fmla="*/ 384 w 496"/>
                <a:gd name="T11" fmla="*/ 544 h 544"/>
                <a:gd name="T12" fmla="*/ 3 w 496"/>
                <a:gd name="T13" fmla="*/ 406 h 544"/>
                <a:gd name="T14" fmla="*/ 1 w 496"/>
                <a:gd name="T15" fmla="*/ 400 h 544"/>
                <a:gd name="T16" fmla="*/ 108 w 496"/>
                <a:gd name="T17" fmla="*/ 4 h 544"/>
                <a:gd name="T18" fmla="*/ 113 w 496"/>
                <a:gd name="T19" fmla="*/ 2 h 544"/>
                <a:gd name="T20" fmla="*/ 115 w 496"/>
                <a:gd name="T21" fmla="*/ 7 h 544"/>
                <a:gd name="T22" fmla="*/ 8 w 496"/>
                <a:gd name="T23" fmla="*/ 403 h 544"/>
                <a:gd name="T24" fmla="*/ 6 w 496"/>
                <a:gd name="T25" fmla="*/ 398 h 544"/>
                <a:gd name="T26" fmla="*/ 386 w 496"/>
                <a:gd name="T27" fmla="*/ 536 h 544"/>
                <a:gd name="T28" fmla="*/ 381 w 496"/>
                <a:gd name="T29" fmla="*/ 539 h 544"/>
                <a:gd name="T30" fmla="*/ 488 w 496"/>
                <a:gd name="T31" fmla="*/ 143 h 544"/>
                <a:gd name="T32" fmla="*/ 491 w 496"/>
                <a:gd name="T33" fmla="*/ 148 h 544"/>
                <a:gd name="T34" fmla="*/ 111 w 496"/>
                <a:gd name="T35" fmla="*/ 10 h 544"/>
                <a:gd name="T36" fmla="*/ 108 w 496"/>
                <a:gd name="T37" fmla="*/ 4 h 544"/>
                <a:gd name="T38" fmla="*/ 113 w 496"/>
                <a:gd name="T39" fmla="*/ 2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6" h="544">
                  <a:moveTo>
                    <a:pt x="113" y="2"/>
                  </a:moveTo>
                  <a:lnTo>
                    <a:pt x="493" y="140"/>
                  </a:lnTo>
                  <a:cubicBezTo>
                    <a:pt x="495" y="140"/>
                    <a:pt x="496" y="143"/>
                    <a:pt x="496" y="145"/>
                  </a:cubicBezTo>
                  <a:lnTo>
                    <a:pt x="389" y="541"/>
                  </a:lnTo>
                  <a:cubicBezTo>
                    <a:pt x="388" y="542"/>
                    <a:pt x="388" y="543"/>
                    <a:pt x="387" y="544"/>
                  </a:cubicBezTo>
                  <a:cubicBezTo>
                    <a:pt x="386" y="544"/>
                    <a:pt x="385" y="544"/>
                    <a:pt x="384" y="544"/>
                  </a:cubicBezTo>
                  <a:lnTo>
                    <a:pt x="3" y="406"/>
                  </a:lnTo>
                  <a:cubicBezTo>
                    <a:pt x="1" y="405"/>
                    <a:pt x="0" y="403"/>
                    <a:pt x="1" y="400"/>
                  </a:cubicBezTo>
                  <a:lnTo>
                    <a:pt x="108" y="4"/>
                  </a:lnTo>
                  <a:cubicBezTo>
                    <a:pt x="109" y="2"/>
                    <a:pt x="111" y="1"/>
                    <a:pt x="113" y="2"/>
                  </a:cubicBezTo>
                  <a:cubicBezTo>
                    <a:pt x="115" y="2"/>
                    <a:pt x="116" y="5"/>
                    <a:pt x="115" y="7"/>
                  </a:cubicBezTo>
                  <a:lnTo>
                    <a:pt x="8" y="403"/>
                  </a:lnTo>
                  <a:lnTo>
                    <a:pt x="6" y="398"/>
                  </a:lnTo>
                  <a:lnTo>
                    <a:pt x="386" y="536"/>
                  </a:lnTo>
                  <a:lnTo>
                    <a:pt x="381" y="539"/>
                  </a:lnTo>
                  <a:lnTo>
                    <a:pt x="488" y="143"/>
                  </a:lnTo>
                  <a:lnTo>
                    <a:pt x="491" y="148"/>
                  </a:lnTo>
                  <a:lnTo>
                    <a:pt x="111" y="10"/>
                  </a:lnTo>
                  <a:cubicBezTo>
                    <a:pt x="109" y="9"/>
                    <a:pt x="107" y="6"/>
                    <a:pt x="108" y="4"/>
                  </a:cubicBezTo>
                  <a:cubicBezTo>
                    <a:pt x="109" y="2"/>
                    <a:pt x="111" y="0"/>
                    <a:pt x="113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58002BD2-CE81-4223-8812-5DE2AC257F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70" y="1272"/>
              <a:ext cx="214" cy="243"/>
            </a:xfrm>
            <a:custGeom>
              <a:avLst/>
              <a:gdLst>
                <a:gd name="T0" fmla="*/ 123 w 512"/>
                <a:gd name="T1" fmla="*/ 2 h 559"/>
                <a:gd name="T2" fmla="*/ 507 w 512"/>
                <a:gd name="T3" fmla="*/ 143 h 559"/>
                <a:gd name="T4" fmla="*/ 511 w 512"/>
                <a:gd name="T5" fmla="*/ 155 h 559"/>
                <a:gd name="T6" fmla="*/ 403 w 512"/>
                <a:gd name="T7" fmla="*/ 553 h 559"/>
                <a:gd name="T8" fmla="*/ 394 w 512"/>
                <a:gd name="T9" fmla="*/ 559 h 559"/>
                <a:gd name="T10" fmla="*/ 389 w 512"/>
                <a:gd name="T11" fmla="*/ 559 h 559"/>
                <a:gd name="T12" fmla="*/ 3 w 512"/>
                <a:gd name="T13" fmla="*/ 416 h 559"/>
                <a:gd name="T14" fmla="*/ 1 w 512"/>
                <a:gd name="T15" fmla="*/ 405 h 559"/>
                <a:gd name="T16" fmla="*/ 112 w 512"/>
                <a:gd name="T17" fmla="*/ 4 h 559"/>
                <a:gd name="T18" fmla="*/ 128 w 512"/>
                <a:gd name="T19" fmla="*/ 6 h 559"/>
                <a:gd name="T20" fmla="*/ 130 w 512"/>
                <a:gd name="T21" fmla="*/ 17 h 559"/>
                <a:gd name="T22" fmla="*/ 16 w 512"/>
                <a:gd name="T23" fmla="*/ 418 h 559"/>
                <a:gd name="T24" fmla="*/ 6 w 512"/>
                <a:gd name="T25" fmla="*/ 408 h 559"/>
                <a:gd name="T26" fmla="*/ 16 w 512"/>
                <a:gd name="T27" fmla="*/ 398 h 559"/>
                <a:gd name="T28" fmla="*/ 401 w 512"/>
                <a:gd name="T29" fmla="*/ 543 h 559"/>
                <a:gd name="T30" fmla="*/ 393 w 512"/>
                <a:gd name="T31" fmla="*/ 553 h 559"/>
                <a:gd name="T32" fmla="*/ 381 w 512"/>
                <a:gd name="T33" fmla="*/ 544 h 559"/>
                <a:gd name="T34" fmla="*/ 494 w 512"/>
                <a:gd name="T35" fmla="*/ 143 h 559"/>
                <a:gd name="T36" fmla="*/ 505 w 512"/>
                <a:gd name="T37" fmla="*/ 151 h 559"/>
                <a:gd name="T38" fmla="*/ 496 w 512"/>
                <a:gd name="T39" fmla="*/ 163 h 559"/>
                <a:gd name="T40" fmla="*/ 111 w 512"/>
                <a:gd name="T41" fmla="*/ 21 h 559"/>
                <a:gd name="T42" fmla="*/ 108 w 512"/>
                <a:gd name="T43" fmla="*/ 9 h 559"/>
                <a:gd name="T44" fmla="*/ 117 w 512"/>
                <a:gd name="T45" fmla="*/ 2 h 559"/>
                <a:gd name="T46" fmla="*/ 123 w 512"/>
                <a:gd name="T47" fmla="*/ 8 h 559"/>
                <a:gd name="T48" fmla="*/ 121 w 512"/>
                <a:gd name="T49" fmla="*/ 10 h 559"/>
                <a:gd name="T50" fmla="*/ 492 w 512"/>
                <a:gd name="T51" fmla="*/ 160 h 559"/>
                <a:gd name="T52" fmla="*/ 503 w 512"/>
                <a:gd name="T53" fmla="*/ 153 h 559"/>
                <a:gd name="T54" fmla="*/ 384 w 512"/>
                <a:gd name="T55" fmla="*/ 540 h 559"/>
                <a:gd name="T56" fmla="*/ 391 w 512"/>
                <a:gd name="T57" fmla="*/ 551 h 559"/>
                <a:gd name="T58" fmla="*/ 21 w 512"/>
                <a:gd name="T59" fmla="*/ 402 h 559"/>
                <a:gd name="T60" fmla="*/ 8 w 512"/>
                <a:gd name="T61" fmla="*/ 408 h 559"/>
                <a:gd name="T62" fmla="*/ 115 w 512"/>
                <a:gd name="T63" fmla="*/ 17 h 559"/>
                <a:gd name="T64" fmla="*/ 123 w 512"/>
                <a:gd name="T65" fmla="*/ 17 h 559"/>
                <a:gd name="T66" fmla="*/ 123 w 512"/>
                <a:gd name="T67" fmla="*/ 14 h 559"/>
                <a:gd name="T68" fmla="*/ 16 w 512"/>
                <a:gd name="T69" fmla="*/ 405 h 559"/>
                <a:gd name="T70" fmla="*/ 13 w 512"/>
                <a:gd name="T71" fmla="*/ 406 h 559"/>
                <a:gd name="T72" fmla="*/ 391 w 512"/>
                <a:gd name="T73" fmla="*/ 543 h 559"/>
                <a:gd name="T74" fmla="*/ 388 w 512"/>
                <a:gd name="T75" fmla="*/ 547 h 559"/>
                <a:gd name="T76" fmla="*/ 389 w 512"/>
                <a:gd name="T77" fmla="*/ 546 h 559"/>
                <a:gd name="T78" fmla="*/ 497 w 512"/>
                <a:gd name="T79" fmla="*/ 157 h 559"/>
                <a:gd name="T80" fmla="*/ 498 w 512"/>
                <a:gd name="T81" fmla="*/ 155 h 559"/>
                <a:gd name="T82" fmla="*/ 123 w 512"/>
                <a:gd name="T83" fmla="*/ 17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12" h="559">
                  <a:moveTo>
                    <a:pt x="117" y="2"/>
                  </a:moveTo>
                  <a:cubicBezTo>
                    <a:pt x="119" y="1"/>
                    <a:pt x="121" y="1"/>
                    <a:pt x="123" y="2"/>
                  </a:cubicBezTo>
                  <a:lnTo>
                    <a:pt x="503" y="140"/>
                  </a:lnTo>
                  <a:cubicBezTo>
                    <a:pt x="505" y="141"/>
                    <a:pt x="506" y="142"/>
                    <a:pt x="507" y="143"/>
                  </a:cubicBezTo>
                  <a:lnTo>
                    <a:pt x="510" y="148"/>
                  </a:lnTo>
                  <a:cubicBezTo>
                    <a:pt x="511" y="150"/>
                    <a:pt x="512" y="152"/>
                    <a:pt x="511" y="155"/>
                  </a:cubicBezTo>
                  <a:lnTo>
                    <a:pt x="404" y="551"/>
                  </a:lnTo>
                  <a:cubicBezTo>
                    <a:pt x="404" y="551"/>
                    <a:pt x="404" y="552"/>
                    <a:pt x="403" y="553"/>
                  </a:cubicBezTo>
                  <a:lnTo>
                    <a:pt x="401" y="556"/>
                  </a:lnTo>
                  <a:cubicBezTo>
                    <a:pt x="400" y="558"/>
                    <a:pt x="397" y="559"/>
                    <a:pt x="394" y="559"/>
                  </a:cubicBezTo>
                  <a:lnTo>
                    <a:pt x="391" y="559"/>
                  </a:lnTo>
                  <a:cubicBezTo>
                    <a:pt x="391" y="559"/>
                    <a:pt x="390" y="559"/>
                    <a:pt x="389" y="559"/>
                  </a:cubicBezTo>
                  <a:lnTo>
                    <a:pt x="8" y="421"/>
                  </a:lnTo>
                  <a:cubicBezTo>
                    <a:pt x="5" y="420"/>
                    <a:pt x="4" y="418"/>
                    <a:pt x="3" y="416"/>
                  </a:cubicBezTo>
                  <a:lnTo>
                    <a:pt x="1" y="410"/>
                  </a:lnTo>
                  <a:cubicBezTo>
                    <a:pt x="0" y="409"/>
                    <a:pt x="0" y="407"/>
                    <a:pt x="1" y="405"/>
                  </a:cubicBezTo>
                  <a:lnTo>
                    <a:pt x="108" y="9"/>
                  </a:lnTo>
                  <a:cubicBezTo>
                    <a:pt x="108" y="7"/>
                    <a:pt x="110" y="5"/>
                    <a:pt x="112" y="4"/>
                  </a:cubicBezTo>
                  <a:lnTo>
                    <a:pt x="117" y="2"/>
                  </a:lnTo>
                  <a:cubicBezTo>
                    <a:pt x="122" y="0"/>
                    <a:pt x="126" y="2"/>
                    <a:pt x="128" y="6"/>
                  </a:cubicBezTo>
                  <a:lnTo>
                    <a:pt x="130" y="11"/>
                  </a:lnTo>
                  <a:cubicBezTo>
                    <a:pt x="131" y="13"/>
                    <a:pt x="131" y="15"/>
                    <a:pt x="130" y="17"/>
                  </a:cubicBezTo>
                  <a:lnTo>
                    <a:pt x="23" y="413"/>
                  </a:lnTo>
                  <a:cubicBezTo>
                    <a:pt x="22" y="416"/>
                    <a:pt x="19" y="418"/>
                    <a:pt x="16" y="418"/>
                  </a:cubicBezTo>
                  <a:cubicBezTo>
                    <a:pt x="12" y="419"/>
                    <a:pt x="9" y="417"/>
                    <a:pt x="8" y="413"/>
                  </a:cubicBezTo>
                  <a:lnTo>
                    <a:pt x="6" y="408"/>
                  </a:lnTo>
                  <a:cubicBezTo>
                    <a:pt x="5" y="406"/>
                    <a:pt x="6" y="402"/>
                    <a:pt x="8" y="400"/>
                  </a:cubicBezTo>
                  <a:cubicBezTo>
                    <a:pt x="10" y="398"/>
                    <a:pt x="13" y="397"/>
                    <a:pt x="16" y="398"/>
                  </a:cubicBezTo>
                  <a:lnTo>
                    <a:pt x="396" y="536"/>
                  </a:lnTo>
                  <a:cubicBezTo>
                    <a:pt x="399" y="537"/>
                    <a:pt x="401" y="540"/>
                    <a:pt x="401" y="543"/>
                  </a:cubicBezTo>
                  <a:cubicBezTo>
                    <a:pt x="402" y="546"/>
                    <a:pt x="400" y="549"/>
                    <a:pt x="398" y="550"/>
                  </a:cubicBezTo>
                  <a:lnTo>
                    <a:pt x="393" y="553"/>
                  </a:lnTo>
                  <a:cubicBezTo>
                    <a:pt x="390" y="555"/>
                    <a:pt x="386" y="555"/>
                    <a:pt x="384" y="553"/>
                  </a:cubicBezTo>
                  <a:cubicBezTo>
                    <a:pt x="381" y="551"/>
                    <a:pt x="380" y="548"/>
                    <a:pt x="381" y="544"/>
                  </a:cubicBezTo>
                  <a:lnTo>
                    <a:pt x="488" y="148"/>
                  </a:lnTo>
                  <a:cubicBezTo>
                    <a:pt x="489" y="145"/>
                    <a:pt x="491" y="143"/>
                    <a:pt x="494" y="143"/>
                  </a:cubicBezTo>
                  <a:cubicBezTo>
                    <a:pt x="498" y="142"/>
                    <a:pt x="501" y="144"/>
                    <a:pt x="502" y="146"/>
                  </a:cubicBezTo>
                  <a:lnTo>
                    <a:pt x="505" y="151"/>
                  </a:lnTo>
                  <a:cubicBezTo>
                    <a:pt x="507" y="154"/>
                    <a:pt x="507" y="158"/>
                    <a:pt x="505" y="161"/>
                  </a:cubicBezTo>
                  <a:cubicBezTo>
                    <a:pt x="502" y="163"/>
                    <a:pt x="499" y="164"/>
                    <a:pt x="496" y="163"/>
                  </a:cubicBezTo>
                  <a:lnTo>
                    <a:pt x="116" y="25"/>
                  </a:lnTo>
                  <a:cubicBezTo>
                    <a:pt x="114" y="24"/>
                    <a:pt x="112" y="23"/>
                    <a:pt x="111" y="21"/>
                  </a:cubicBezTo>
                  <a:lnTo>
                    <a:pt x="108" y="15"/>
                  </a:lnTo>
                  <a:cubicBezTo>
                    <a:pt x="107" y="13"/>
                    <a:pt x="107" y="11"/>
                    <a:pt x="108" y="9"/>
                  </a:cubicBezTo>
                  <a:cubicBezTo>
                    <a:pt x="109" y="7"/>
                    <a:pt x="110" y="5"/>
                    <a:pt x="112" y="4"/>
                  </a:cubicBezTo>
                  <a:lnTo>
                    <a:pt x="117" y="2"/>
                  </a:lnTo>
                  <a:close/>
                  <a:moveTo>
                    <a:pt x="118" y="19"/>
                  </a:moveTo>
                  <a:lnTo>
                    <a:pt x="123" y="8"/>
                  </a:lnTo>
                  <a:lnTo>
                    <a:pt x="126" y="14"/>
                  </a:lnTo>
                  <a:lnTo>
                    <a:pt x="121" y="10"/>
                  </a:lnTo>
                  <a:lnTo>
                    <a:pt x="501" y="148"/>
                  </a:lnTo>
                  <a:lnTo>
                    <a:pt x="492" y="160"/>
                  </a:lnTo>
                  <a:lnTo>
                    <a:pt x="489" y="155"/>
                  </a:lnTo>
                  <a:lnTo>
                    <a:pt x="503" y="153"/>
                  </a:lnTo>
                  <a:lnTo>
                    <a:pt x="396" y="549"/>
                  </a:lnTo>
                  <a:lnTo>
                    <a:pt x="384" y="540"/>
                  </a:lnTo>
                  <a:lnTo>
                    <a:pt x="389" y="537"/>
                  </a:lnTo>
                  <a:lnTo>
                    <a:pt x="391" y="551"/>
                  </a:lnTo>
                  <a:lnTo>
                    <a:pt x="11" y="413"/>
                  </a:lnTo>
                  <a:lnTo>
                    <a:pt x="21" y="402"/>
                  </a:lnTo>
                  <a:lnTo>
                    <a:pt x="23" y="407"/>
                  </a:lnTo>
                  <a:lnTo>
                    <a:pt x="8" y="408"/>
                  </a:lnTo>
                  <a:lnTo>
                    <a:pt x="115" y="12"/>
                  </a:lnTo>
                  <a:lnTo>
                    <a:pt x="115" y="17"/>
                  </a:lnTo>
                  <a:lnTo>
                    <a:pt x="113" y="12"/>
                  </a:lnTo>
                  <a:lnTo>
                    <a:pt x="123" y="17"/>
                  </a:lnTo>
                  <a:lnTo>
                    <a:pt x="118" y="19"/>
                  </a:lnTo>
                  <a:lnTo>
                    <a:pt x="123" y="14"/>
                  </a:lnTo>
                  <a:lnTo>
                    <a:pt x="16" y="410"/>
                  </a:lnTo>
                  <a:lnTo>
                    <a:pt x="16" y="405"/>
                  </a:lnTo>
                  <a:lnTo>
                    <a:pt x="18" y="411"/>
                  </a:lnTo>
                  <a:lnTo>
                    <a:pt x="13" y="406"/>
                  </a:lnTo>
                  <a:lnTo>
                    <a:pt x="394" y="544"/>
                  </a:lnTo>
                  <a:lnTo>
                    <a:pt x="391" y="543"/>
                  </a:lnTo>
                  <a:lnTo>
                    <a:pt x="394" y="543"/>
                  </a:lnTo>
                  <a:lnTo>
                    <a:pt x="388" y="547"/>
                  </a:lnTo>
                  <a:lnTo>
                    <a:pt x="390" y="544"/>
                  </a:lnTo>
                  <a:lnTo>
                    <a:pt x="389" y="546"/>
                  </a:lnTo>
                  <a:lnTo>
                    <a:pt x="496" y="150"/>
                  </a:lnTo>
                  <a:lnTo>
                    <a:pt x="497" y="157"/>
                  </a:lnTo>
                  <a:lnTo>
                    <a:pt x="494" y="152"/>
                  </a:lnTo>
                  <a:lnTo>
                    <a:pt x="498" y="155"/>
                  </a:lnTo>
                  <a:lnTo>
                    <a:pt x="118" y="17"/>
                  </a:lnTo>
                  <a:lnTo>
                    <a:pt x="123" y="17"/>
                  </a:lnTo>
                  <a:lnTo>
                    <a:pt x="118" y="19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7E890C29-12FA-47C4-A7D3-D11CF4F78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5" y="1271"/>
              <a:ext cx="181" cy="146"/>
            </a:xfrm>
            <a:custGeom>
              <a:avLst/>
              <a:gdLst>
                <a:gd name="T0" fmla="*/ 23 w 181"/>
                <a:gd name="T1" fmla="*/ 0 h 146"/>
                <a:gd name="T2" fmla="*/ 181 w 181"/>
                <a:gd name="T3" fmla="*/ 63 h 146"/>
                <a:gd name="T4" fmla="*/ 159 w 181"/>
                <a:gd name="T5" fmla="*/ 146 h 146"/>
                <a:gd name="T6" fmla="*/ 0 w 181"/>
                <a:gd name="T7" fmla="*/ 89 h 146"/>
                <a:gd name="T8" fmla="*/ 23 w 181"/>
                <a:gd name="T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46">
                  <a:moveTo>
                    <a:pt x="23" y="0"/>
                  </a:moveTo>
                  <a:lnTo>
                    <a:pt x="181" y="63"/>
                  </a:lnTo>
                  <a:lnTo>
                    <a:pt x="159" y="146"/>
                  </a:lnTo>
                  <a:lnTo>
                    <a:pt x="0" y="89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50E519F3-CEA2-4F4E-A399-1157DB348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2" y="1275"/>
              <a:ext cx="187" cy="146"/>
            </a:xfrm>
            <a:custGeom>
              <a:avLst/>
              <a:gdLst>
                <a:gd name="T0" fmla="*/ 59 w 448"/>
                <a:gd name="T1" fmla="*/ 2 h 336"/>
                <a:gd name="T2" fmla="*/ 445 w 448"/>
                <a:gd name="T3" fmla="*/ 140 h 336"/>
                <a:gd name="T4" fmla="*/ 448 w 448"/>
                <a:gd name="T5" fmla="*/ 145 h 336"/>
                <a:gd name="T6" fmla="*/ 394 w 448"/>
                <a:gd name="T7" fmla="*/ 333 h 336"/>
                <a:gd name="T8" fmla="*/ 389 w 448"/>
                <a:gd name="T9" fmla="*/ 335 h 336"/>
                <a:gd name="T10" fmla="*/ 3 w 448"/>
                <a:gd name="T11" fmla="*/ 208 h 336"/>
                <a:gd name="T12" fmla="*/ 1 w 448"/>
                <a:gd name="T13" fmla="*/ 202 h 336"/>
                <a:gd name="T14" fmla="*/ 55 w 448"/>
                <a:gd name="T15" fmla="*/ 4 h 336"/>
                <a:gd name="T16" fmla="*/ 59 w 448"/>
                <a:gd name="T17" fmla="*/ 2 h 336"/>
                <a:gd name="T18" fmla="*/ 62 w 448"/>
                <a:gd name="T19" fmla="*/ 7 h 336"/>
                <a:gd name="T20" fmla="*/ 8 w 448"/>
                <a:gd name="T21" fmla="*/ 205 h 336"/>
                <a:gd name="T22" fmla="*/ 6 w 448"/>
                <a:gd name="T23" fmla="*/ 199 h 336"/>
                <a:gd name="T24" fmla="*/ 391 w 448"/>
                <a:gd name="T25" fmla="*/ 327 h 336"/>
                <a:gd name="T26" fmla="*/ 387 w 448"/>
                <a:gd name="T27" fmla="*/ 330 h 336"/>
                <a:gd name="T28" fmla="*/ 440 w 448"/>
                <a:gd name="T29" fmla="*/ 143 h 336"/>
                <a:gd name="T30" fmla="*/ 443 w 448"/>
                <a:gd name="T31" fmla="*/ 148 h 336"/>
                <a:gd name="T32" fmla="*/ 57 w 448"/>
                <a:gd name="T33" fmla="*/ 10 h 336"/>
                <a:gd name="T34" fmla="*/ 55 w 448"/>
                <a:gd name="T35" fmla="*/ 4 h 336"/>
                <a:gd name="T36" fmla="*/ 59 w 448"/>
                <a:gd name="T37" fmla="*/ 2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8" h="336">
                  <a:moveTo>
                    <a:pt x="59" y="2"/>
                  </a:moveTo>
                  <a:lnTo>
                    <a:pt x="445" y="140"/>
                  </a:lnTo>
                  <a:cubicBezTo>
                    <a:pt x="447" y="140"/>
                    <a:pt x="448" y="143"/>
                    <a:pt x="448" y="145"/>
                  </a:cubicBezTo>
                  <a:lnTo>
                    <a:pt x="394" y="333"/>
                  </a:lnTo>
                  <a:cubicBezTo>
                    <a:pt x="393" y="335"/>
                    <a:pt x="391" y="336"/>
                    <a:pt x="389" y="335"/>
                  </a:cubicBezTo>
                  <a:lnTo>
                    <a:pt x="3" y="208"/>
                  </a:lnTo>
                  <a:cubicBezTo>
                    <a:pt x="1" y="207"/>
                    <a:pt x="0" y="205"/>
                    <a:pt x="1" y="202"/>
                  </a:cubicBezTo>
                  <a:lnTo>
                    <a:pt x="55" y="4"/>
                  </a:lnTo>
                  <a:cubicBezTo>
                    <a:pt x="55" y="2"/>
                    <a:pt x="58" y="1"/>
                    <a:pt x="59" y="2"/>
                  </a:cubicBezTo>
                  <a:cubicBezTo>
                    <a:pt x="61" y="2"/>
                    <a:pt x="63" y="5"/>
                    <a:pt x="62" y="7"/>
                  </a:cubicBezTo>
                  <a:lnTo>
                    <a:pt x="8" y="205"/>
                  </a:lnTo>
                  <a:lnTo>
                    <a:pt x="6" y="199"/>
                  </a:lnTo>
                  <a:lnTo>
                    <a:pt x="391" y="327"/>
                  </a:lnTo>
                  <a:lnTo>
                    <a:pt x="387" y="330"/>
                  </a:lnTo>
                  <a:lnTo>
                    <a:pt x="440" y="143"/>
                  </a:lnTo>
                  <a:lnTo>
                    <a:pt x="443" y="148"/>
                  </a:lnTo>
                  <a:lnTo>
                    <a:pt x="57" y="10"/>
                  </a:lnTo>
                  <a:cubicBezTo>
                    <a:pt x="55" y="9"/>
                    <a:pt x="54" y="6"/>
                    <a:pt x="55" y="4"/>
                  </a:cubicBezTo>
                  <a:cubicBezTo>
                    <a:pt x="55" y="2"/>
                    <a:pt x="58" y="0"/>
                    <a:pt x="59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id="{CD04ED61-2132-4052-9648-7FF0FB1394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9" y="1272"/>
              <a:ext cx="194" cy="152"/>
            </a:xfrm>
            <a:custGeom>
              <a:avLst/>
              <a:gdLst>
                <a:gd name="T0" fmla="*/ 69 w 464"/>
                <a:gd name="T1" fmla="*/ 2 h 351"/>
                <a:gd name="T2" fmla="*/ 459 w 464"/>
                <a:gd name="T3" fmla="*/ 143 h 351"/>
                <a:gd name="T4" fmla="*/ 463 w 464"/>
                <a:gd name="T5" fmla="*/ 155 h 351"/>
                <a:gd name="T6" fmla="*/ 404 w 464"/>
                <a:gd name="T7" fmla="*/ 348 h 351"/>
                <a:gd name="T8" fmla="*/ 394 w 464"/>
                <a:gd name="T9" fmla="*/ 350 h 351"/>
                <a:gd name="T10" fmla="*/ 3 w 464"/>
                <a:gd name="T11" fmla="*/ 218 h 351"/>
                <a:gd name="T12" fmla="*/ 1 w 464"/>
                <a:gd name="T13" fmla="*/ 207 h 351"/>
                <a:gd name="T14" fmla="*/ 59 w 464"/>
                <a:gd name="T15" fmla="*/ 4 h 351"/>
                <a:gd name="T16" fmla="*/ 73 w 464"/>
                <a:gd name="T17" fmla="*/ 5 h 351"/>
                <a:gd name="T18" fmla="*/ 77 w 464"/>
                <a:gd name="T19" fmla="*/ 17 h 351"/>
                <a:gd name="T20" fmla="*/ 16 w 464"/>
                <a:gd name="T21" fmla="*/ 220 h 351"/>
                <a:gd name="T22" fmla="*/ 6 w 464"/>
                <a:gd name="T23" fmla="*/ 209 h 351"/>
                <a:gd name="T24" fmla="*/ 16 w 464"/>
                <a:gd name="T25" fmla="*/ 199 h 351"/>
                <a:gd name="T26" fmla="*/ 406 w 464"/>
                <a:gd name="T27" fmla="*/ 333 h 351"/>
                <a:gd name="T28" fmla="*/ 399 w 464"/>
                <a:gd name="T29" fmla="*/ 344 h 351"/>
                <a:gd name="T30" fmla="*/ 387 w 464"/>
                <a:gd name="T31" fmla="*/ 335 h 351"/>
                <a:gd name="T32" fmla="*/ 446 w 464"/>
                <a:gd name="T33" fmla="*/ 143 h 351"/>
                <a:gd name="T34" fmla="*/ 457 w 464"/>
                <a:gd name="T35" fmla="*/ 151 h 351"/>
                <a:gd name="T36" fmla="*/ 448 w 464"/>
                <a:gd name="T37" fmla="*/ 163 h 351"/>
                <a:gd name="T38" fmla="*/ 57 w 464"/>
                <a:gd name="T39" fmla="*/ 20 h 351"/>
                <a:gd name="T40" fmla="*/ 59 w 464"/>
                <a:gd name="T41" fmla="*/ 4 h 351"/>
                <a:gd name="T42" fmla="*/ 66 w 464"/>
                <a:gd name="T43" fmla="*/ 19 h 351"/>
                <a:gd name="T44" fmla="*/ 72 w 464"/>
                <a:gd name="T45" fmla="*/ 15 h 351"/>
                <a:gd name="T46" fmla="*/ 453 w 464"/>
                <a:gd name="T47" fmla="*/ 148 h 351"/>
                <a:gd name="T48" fmla="*/ 441 w 464"/>
                <a:gd name="T49" fmla="*/ 155 h 351"/>
                <a:gd name="T50" fmla="*/ 402 w 464"/>
                <a:gd name="T51" fmla="*/ 340 h 351"/>
                <a:gd name="T52" fmla="*/ 394 w 464"/>
                <a:gd name="T53" fmla="*/ 328 h 351"/>
                <a:gd name="T54" fmla="*/ 11 w 464"/>
                <a:gd name="T55" fmla="*/ 214 h 351"/>
                <a:gd name="T56" fmla="*/ 23 w 464"/>
                <a:gd name="T57" fmla="*/ 210 h 351"/>
                <a:gd name="T58" fmla="*/ 62 w 464"/>
                <a:gd name="T59" fmla="*/ 12 h 351"/>
                <a:gd name="T60" fmla="*/ 60 w 464"/>
                <a:gd name="T61" fmla="*/ 14 h 351"/>
                <a:gd name="T62" fmla="*/ 66 w 464"/>
                <a:gd name="T63" fmla="*/ 19 h 351"/>
                <a:gd name="T64" fmla="*/ 16 w 464"/>
                <a:gd name="T65" fmla="*/ 212 h 351"/>
                <a:gd name="T66" fmla="*/ 18 w 464"/>
                <a:gd name="T67" fmla="*/ 213 h 351"/>
                <a:gd name="T68" fmla="*/ 399 w 464"/>
                <a:gd name="T69" fmla="*/ 335 h 351"/>
                <a:gd name="T70" fmla="*/ 398 w 464"/>
                <a:gd name="T71" fmla="*/ 333 h 351"/>
                <a:gd name="T72" fmla="*/ 448 w 464"/>
                <a:gd name="T73" fmla="*/ 150 h 351"/>
                <a:gd name="T74" fmla="*/ 446 w 464"/>
                <a:gd name="T75" fmla="*/ 152 h 351"/>
                <a:gd name="T76" fmla="*/ 64 w 464"/>
                <a:gd name="T77" fmla="*/ 17 h 351"/>
                <a:gd name="T78" fmla="*/ 66 w 464"/>
                <a:gd name="T79" fmla="*/ 19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64" h="351">
                  <a:moveTo>
                    <a:pt x="63" y="2"/>
                  </a:moveTo>
                  <a:cubicBezTo>
                    <a:pt x="65" y="1"/>
                    <a:pt x="67" y="1"/>
                    <a:pt x="69" y="2"/>
                  </a:cubicBezTo>
                  <a:lnTo>
                    <a:pt x="455" y="140"/>
                  </a:lnTo>
                  <a:cubicBezTo>
                    <a:pt x="457" y="141"/>
                    <a:pt x="458" y="142"/>
                    <a:pt x="459" y="143"/>
                  </a:cubicBezTo>
                  <a:lnTo>
                    <a:pt x="462" y="148"/>
                  </a:lnTo>
                  <a:cubicBezTo>
                    <a:pt x="463" y="150"/>
                    <a:pt x="464" y="153"/>
                    <a:pt x="463" y="155"/>
                  </a:cubicBezTo>
                  <a:lnTo>
                    <a:pt x="409" y="343"/>
                  </a:lnTo>
                  <a:cubicBezTo>
                    <a:pt x="408" y="345"/>
                    <a:pt x="407" y="347"/>
                    <a:pt x="404" y="348"/>
                  </a:cubicBezTo>
                  <a:lnTo>
                    <a:pt x="399" y="350"/>
                  </a:lnTo>
                  <a:cubicBezTo>
                    <a:pt x="398" y="351"/>
                    <a:pt x="396" y="351"/>
                    <a:pt x="394" y="350"/>
                  </a:cubicBezTo>
                  <a:lnTo>
                    <a:pt x="8" y="223"/>
                  </a:lnTo>
                  <a:cubicBezTo>
                    <a:pt x="6" y="222"/>
                    <a:pt x="4" y="220"/>
                    <a:pt x="3" y="218"/>
                  </a:cubicBezTo>
                  <a:lnTo>
                    <a:pt x="1" y="212"/>
                  </a:lnTo>
                  <a:cubicBezTo>
                    <a:pt x="0" y="210"/>
                    <a:pt x="0" y="209"/>
                    <a:pt x="1" y="207"/>
                  </a:cubicBezTo>
                  <a:lnTo>
                    <a:pt x="55" y="9"/>
                  </a:lnTo>
                  <a:cubicBezTo>
                    <a:pt x="55" y="7"/>
                    <a:pt x="57" y="5"/>
                    <a:pt x="59" y="4"/>
                  </a:cubicBezTo>
                  <a:lnTo>
                    <a:pt x="63" y="2"/>
                  </a:lnTo>
                  <a:cubicBezTo>
                    <a:pt x="67" y="0"/>
                    <a:pt x="71" y="2"/>
                    <a:pt x="73" y="5"/>
                  </a:cubicBezTo>
                  <a:lnTo>
                    <a:pt x="76" y="10"/>
                  </a:lnTo>
                  <a:cubicBezTo>
                    <a:pt x="77" y="12"/>
                    <a:pt x="78" y="14"/>
                    <a:pt x="77" y="17"/>
                  </a:cubicBezTo>
                  <a:lnTo>
                    <a:pt x="23" y="215"/>
                  </a:lnTo>
                  <a:cubicBezTo>
                    <a:pt x="22" y="218"/>
                    <a:pt x="19" y="220"/>
                    <a:pt x="16" y="220"/>
                  </a:cubicBezTo>
                  <a:cubicBezTo>
                    <a:pt x="12" y="221"/>
                    <a:pt x="9" y="218"/>
                    <a:pt x="8" y="215"/>
                  </a:cubicBezTo>
                  <a:lnTo>
                    <a:pt x="6" y="209"/>
                  </a:lnTo>
                  <a:cubicBezTo>
                    <a:pt x="5" y="206"/>
                    <a:pt x="6" y="203"/>
                    <a:pt x="8" y="201"/>
                  </a:cubicBezTo>
                  <a:cubicBezTo>
                    <a:pt x="10" y="199"/>
                    <a:pt x="13" y="198"/>
                    <a:pt x="16" y="199"/>
                  </a:cubicBezTo>
                  <a:lnTo>
                    <a:pt x="401" y="327"/>
                  </a:lnTo>
                  <a:cubicBezTo>
                    <a:pt x="404" y="328"/>
                    <a:pt x="406" y="330"/>
                    <a:pt x="406" y="333"/>
                  </a:cubicBezTo>
                  <a:cubicBezTo>
                    <a:pt x="407" y="336"/>
                    <a:pt x="406" y="339"/>
                    <a:pt x="403" y="341"/>
                  </a:cubicBezTo>
                  <a:lnTo>
                    <a:pt x="399" y="344"/>
                  </a:lnTo>
                  <a:cubicBezTo>
                    <a:pt x="397" y="346"/>
                    <a:pt x="393" y="346"/>
                    <a:pt x="390" y="344"/>
                  </a:cubicBezTo>
                  <a:cubicBezTo>
                    <a:pt x="387" y="342"/>
                    <a:pt x="386" y="339"/>
                    <a:pt x="387" y="335"/>
                  </a:cubicBezTo>
                  <a:lnTo>
                    <a:pt x="440" y="148"/>
                  </a:lnTo>
                  <a:cubicBezTo>
                    <a:pt x="441" y="145"/>
                    <a:pt x="443" y="143"/>
                    <a:pt x="446" y="143"/>
                  </a:cubicBezTo>
                  <a:cubicBezTo>
                    <a:pt x="450" y="142"/>
                    <a:pt x="453" y="144"/>
                    <a:pt x="454" y="146"/>
                  </a:cubicBezTo>
                  <a:lnTo>
                    <a:pt x="457" y="151"/>
                  </a:lnTo>
                  <a:cubicBezTo>
                    <a:pt x="459" y="154"/>
                    <a:pt x="459" y="158"/>
                    <a:pt x="457" y="161"/>
                  </a:cubicBezTo>
                  <a:cubicBezTo>
                    <a:pt x="455" y="163"/>
                    <a:pt x="451" y="164"/>
                    <a:pt x="448" y="163"/>
                  </a:cubicBezTo>
                  <a:lnTo>
                    <a:pt x="62" y="25"/>
                  </a:lnTo>
                  <a:cubicBezTo>
                    <a:pt x="59" y="24"/>
                    <a:pt x="58" y="22"/>
                    <a:pt x="57" y="20"/>
                  </a:cubicBezTo>
                  <a:lnTo>
                    <a:pt x="55" y="14"/>
                  </a:lnTo>
                  <a:cubicBezTo>
                    <a:pt x="54" y="10"/>
                    <a:pt x="55" y="6"/>
                    <a:pt x="59" y="4"/>
                  </a:cubicBezTo>
                  <a:lnTo>
                    <a:pt x="63" y="2"/>
                  </a:lnTo>
                  <a:close/>
                  <a:moveTo>
                    <a:pt x="66" y="19"/>
                  </a:moveTo>
                  <a:lnTo>
                    <a:pt x="70" y="9"/>
                  </a:lnTo>
                  <a:lnTo>
                    <a:pt x="72" y="15"/>
                  </a:lnTo>
                  <a:lnTo>
                    <a:pt x="67" y="10"/>
                  </a:lnTo>
                  <a:lnTo>
                    <a:pt x="453" y="148"/>
                  </a:lnTo>
                  <a:lnTo>
                    <a:pt x="444" y="160"/>
                  </a:lnTo>
                  <a:lnTo>
                    <a:pt x="441" y="155"/>
                  </a:lnTo>
                  <a:lnTo>
                    <a:pt x="455" y="153"/>
                  </a:lnTo>
                  <a:lnTo>
                    <a:pt x="402" y="340"/>
                  </a:lnTo>
                  <a:lnTo>
                    <a:pt x="390" y="331"/>
                  </a:lnTo>
                  <a:lnTo>
                    <a:pt x="394" y="328"/>
                  </a:lnTo>
                  <a:lnTo>
                    <a:pt x="396" y="342"/>
                  </a:lnTo>
                  <a:lnTo>
                    <a:pt x="11" y="214"/>
                  </a:lnTo>
                  <a:lnTo>
                    <a:pt x="21" y="204"/>
                  </a:lnTo>
                  <a:lnTo>
                    <a:pt x="23" y="210"/>
                  </a:lnTo>
                  <a:lnTo>
                    <a:pt x="8" y="210"/>
                  </a:lnTo>
                  <a:lnTo>
                    <a:pt x="62" y="12"/>
                  </a:lnTo>
                  <a:lnTo>
                    <a:pt x="63" y="19"/>
                  </a:lnTo>
                  <a:lnTo>
                    <a:pt x="60" y="14"/>
                  </a:lnTo>
                  <a:lnTo>
                    <a:pt x="70" y="17"/>
                  </a:lnTo>
                  <a:lnTo>
                    <a:pt x="66" y="19"/>
                  </a:lnTo>
                  <a:lnTo>
                    <a:pt x="70" y="14"/>
                  </a:lnTo>
                  <a:lnTo>
                    <a:pt x="16" y="212"/>
                  </a:lnTo>
                  <a:lnTo>
                    <a:pt x="16" y="207"/>
                  </a:lnTo>
                  <a:lnTo>
                    <a:pt x="18" y="213"/>
                  </a:lnTo>
                  <a:lnTo>
                    <a:pt x="13" y="208"/>
                  </a:lnTo>
                  <a:lnTo>
                    <a:pt x="399" y="335"/>
                  </a:lnTo>
                  <a:lnTo>
                    <a:pt x="393" y="335"/>
                  </a:lnTo>
                  <a:lnTo>
                    <a:pt x="398" y="333"/>
                  </a:lnTo>
                  <a:lnTo>
                    <a:pt x="394" y="338"/>
                  </a:lnTo>
                  <a:lnTo>
                    <a:pt x="448" y="150"/>
                  </a:lnTo>
                  <a:lnTo>
                    <a:pt x="449" y="157"/>
                  </a:lnTo>
                  <a:lnTo>
                    <a:pt x="446" y="152"/>
                  </a:lnTo>
                  <a:lnTo>
                    <a:pt x="450" y="155"/>
                  </a:lnTo>
                  <a:lnTo>
                    <a:pt x="64" y="17"/>
                  </a:lnTo>
                  <a:lnTo>
                    <a:pt x="70" y="17"/>
                  </a:lnTo>
                  <a:lnTo>
                    <a:pt x="66" y="19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945D3A89-60F9-46E8-B90D-9A61883E6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" y="1348"/>
              <a:ext cx="656" cy="327"/>
            </a:xfrm>
            <a:custGeom>
              <a:avLst/>
              <a:gdLst>
                <a:gd name="T0" fmla="*/ 22 w 656"/>
                <a:gd name="T1" fmla="*/ 0 h 327"/>
                <a:gd name="T2" fmla="*/ 656 w 656"/>
                <a:gd name="T3" fmla="*/ 241 h 327"/>
                <a:gd name="T4" fmla="*/ 634 w 656"/>
                <a:gd name="T5" fmla="*/ 327 h 327"/>
                <a:gd name="T6" fmla="*/ 0 w 656"/>
                <a:gd name="T7" fmla="*/ 86 h 327"/>
                <a:gd name="T8" fmla="*/ 22 w 656"/>
                <a:gd name="T9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6" h="327">
                  <a:moveTo>
                    <a:pt x="22" y="0"/>
                  </a:moveTo>
                  <a:lnTo>
                    <a:pt x="656" y="241"/>
                  </a:lnTo>
                  <a:lnTo>
                    <a:pt x="634" y="327"/>
                  </a:lnTo>
                  <a:lnTo>
                    <a:pt x="0" y="86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CECE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BFAB55F4-0227-491F-8C90-7237BED86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8" y="1351"/>
              <a:ext cx="663" cy="327"/>
            </a:xfrm>
            <a:custGeom>
              <a:avLst/>
              <a:gdLst>
                <a:gd name="T0" fmla="*/ 57 w 1584"/>
                <a:gd name="T1" fmla="*/ 1 h 752"/>
                <a:gd name="T2" fmla="*/ 1581 w 1584"/>
                <a:gd name="T3" fmla="*/ 548 h 752"/>
                <a:gd name="T4" fmla="*/ 1584 w 1584"/>
                <a:gd name="T5" fmla="*/ 553 h 752"/>
                <a:gd name="T6" fmla="*/ 1533 w 1584"/>
                <a:gd name="T7" fmla="*/ 749 h 752"/>
                <a:gd name="T8" fmla="*/ 1531 w 1584"/>
                <a:gd name="T9" fmla="*/ 752 h 752"/>
                <a:gd name="T10" fmla="*/ 1528 w 1584"/>
                <a:gd name="T11" fmla="*/ 752 h 752"/>
                <a:gd name="T12" fmla="*/ 3 w 1584"/>
                <a:gd name="T13" fmla="*/ 205 h 752"/>
                <a:gd name="T14" fmla="*/ 1 w 1584"/>
                <a:gd name="T15" fmla="*/ 200 h 752"/>
                <a:gd name="T16" fmla="*/ 52 w 1584"/>
                <a:gd name="T17" fmla="*/ 4 h 752"/>
                <a:gd name="T18" fmla="*/ 57 w 1584"/>
                <a:gd name="T19" fmla="*/ 1 h 752"/>
                <a:gd name="T20" fmla="*/ 59 w 1584"/>
                <a:gd name="T21" fmla="*/ 6 h 752"/>
                <a:gd name="T22" fmla="*/ 8 w 1584"/>
                <a:gd name="T23" fmla="*/ 202 h 752"/>
                <a:gd name="T24" fmla="*/ 6 w 1584"/>
                <a:gd name="T25" fmla="*/ 197 h 752"/>
                <a:gd name="T26" fmla="*/ 1530 w 1584"/>
                <a:gd name="T27" fmla="*/ 744 h 752"/>
                <a:gd name="T28" fmla="*/ 1525 w 1584"/>
                <a:gd name="T29" fmla="*/ 747 h 752"/>
                <a:gd name="T30" fmla="*/ 1576 w 1584"/>
                <a:gd name="T31" fmla="*/ 551 h 752"/>
                <a:gd name="T32" fmla="*/ 1579 w 1584"/>
                <a:gd name="T33" fmla="*/ 556 h 752"/>
                <a:gd name="T34" fmla="*/ 54 w 1584"/>
                <a:gd name="T35" fmla="*/ 9 h 752"/>
                <a:gd name="T36" fmla="*/ 52 w 1584"/>
                <a:gd name="T37" fmla="*/ 4 h 752"/>
                <a:gd name="T38" fmla="*/ 57 w 1584"/>
                <a:gd name="T39" fmla="*/ 1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4" h="752">
                  <a:moveTo>
                    <a:pt x="57" y="1"/>
                  </a:moveTo>
                  <a:lnTo>
                    <a:pt x="1581" y="548"/>
                  </a:lnTo>
                  <a:cubicBezTo>
                    <a:pt x="1584" y="549"/>
                    <a:pt x="1584" y="551"/>
                    <a:pt x="1584" y="553"/>
                  </a:cubicBezTo>
                  <a:lnTo>
                    <a:pt x="1533" y="749"/>
                  </a:lnTo>
                  <a:cubicBezTo>
                    <a:pt x="1532" y="750"/>
                    <a:pt x="1532" y="751"/>
                    <a:pt x="1531" y="752"/>
                  </a:cubicBezTo>
                  <a:cubicBezTo>
                    <a:pt x="1530" y="752"/>
                    <a:pt x="1529" y="752"/>
                    <a:pt x="1528" y="752"/>
                  </a:cubicBezTo>
                  <a:lnTo>
                    <a:pt x="3" y="205"/>
                  </a:lnTo>
                  <a:cubicBezTo>
                    <a:pt x="1" y="204"/>
                    <a:pt x="0" y="202"/>
                    <a:pt x="1" y="200"/>
                  </a:cubicBezTo>
                  <a:lnTo>
                    <a:pt x="52" y="4"/>
                  </a:lnTo>
                  <a:cubicBezTo>
                    <a:pt x="53" y="2"/>
                    <a:pt x="55" y="0"/>
                    <a:pt x="57" y="1"/>
                  </a:cubicBezTo>
                  <a:cubicBezTo>
                    <a:pt x="59" y="2"/>
                    <a:pt x="60" y="4"/>
                    <a:pt x="59" y="6"/>
                  </a:cubicBezTo>
                  <a:lnTo>
                    <a:pt x="8" y="202"/>
                  </a:lnTo>
                  <a:lnTo>
                    <a:pt x="6" y="197"/>
                  </a:lnTo>
                  <a:lnTo>
                    <a:pt x="1530" y="744"/>
                  </a:lnTo>
                  <a:lnTo>
                    <a:pt x="1525" y="747"/>
                  </a:lnTo>
                  <a:lnTo>
                    <a:pt x="1576" y="551"/>
                  </a:lnTo>
                  <a:lnTo>
                    <a:pt x="1579" y="556"/>
                  </a:lnTo>
                  <a:lnTo>
                    <a:pt x="54" y="9"/>
                  </a:lnTo>
                  <a:cubicBezTo>
                    <a:pt x="53" y="9"/>
                    <a:pt x="52" y="6"/>
                    <a:pt x="52" y="4"/>
                  </a:cubicBezTo>
                  <a:cubicBezTo>
                    <a:pt x="53" y="2"/>
                    <a:pt x="55" y="0"/>
                    <a:pt x="57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7">
              <a:extLst>
                <a:ext uri="{FF2B5EF4-FFF2-40B4-BE49-F238E27FC236}">
                  <a16:creationId xmlns:a16="http://schemas.microsoft.com/office/drawing/2014/main" id="{280BADD2-1309-40E1-A53D-F091FE3536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15" y="1348"/>
              <a:ext cx="670" cy="333"/>
            </a:xfrm>
            <a:custGeom>
              <a:avLst/>
              <a:gdLst>
                <a:gd name="T0" fmla="*/ 67 w 1600"/>
                <a:gd name="T1" fmla="*/ 1 h 767"/>
                <a:gd name="T2" fmla="*/ 1595 w 1600"/>
                <a:gd name="T3" fmla="*/ 551 h 767"/>
                <a:gd name="T4" fmla="*/ 1599 w 1600"/>
                <a:gd name="T5" fmla="*/ 562 h 767"/>
                <a:gd name="T6" fmla="*/ 1547 w 1600"/>
                <a:gd name="T7" fmla="*/ 761 h 767"/>
                <a:gd name="T8" fmla="*/ 1538 w 1600"/>
                <a:gd name="T9" fmla="*/ 767 h 767"/>
                <a:gd name="T10" fmla="*/ 1533 w 1600"/>
                <a:gd name="T11" fmla="*/ 767 h 767"/>
                <a:gd name="T12" fmla="*/ 3 w 1600"/>
                <a:gd name="T13" fmla="*/ 215 h 767"/>
                <a:gd name="T14" fmla="*/ 1 w 1600"/>
                <a:gd name="T15" fmla="*/ 205 h 767"/>
                <a:gd name="T16" fmla="*/ 55 w 1600"/>
                <a:gd name="T17" fmla="*/ 5 h 767"/>
                <a:gd name="T18" fmla="*/ 67 w 1600"/>
                <a:gd name="T19" fmla="*/ 1 h 767"/>
                <a:gd name="T20" fmla="*/ 74 w 1600"/>
                <a:gd name="T21" fmla="*/ 10 h 767"/>
                <a:gd name="T22" fmla="*/ 23 w 1600"/>
                <a:gd name="T23" fmla="*/ 211 h 767"/>
                <a:gd name="T24" fmla="*/ 8 w 1600"/>
                <a:gd name="T25" fmla="*/ 212 h 767"/>
                <a:gd name="T26" fmla="*/ 8 w 1600"/>
                <a:gd name="T27" fmla="*/ 199 h 767"/>
                <a:gd name="T28" fmla="*/ 1540 w 1600"/>
                <a:gd name="T29" fmla="*/ 744 h 767"/>
                <a:gd name="T30" fmla="*/ 1542 w 1600"/>
                <a:gd name="T31" fmla="*/ 758 h 767"/>
                <a:gd name="T32" fmla="*/ 1528 w 1600"/>
                <a:gd name="T33" fmla="*/ 761 h 767"/>
                <a:gd name="T34" fmla="*/ 1576 w 1600"/>
                <a:gd name="T35" fmla="*/ 556 h 767"/>
                <a:gd name="T36" fmla="*/ 1590 w 1600"/>
                <a:gd name="T37" fmla="*/ 554 h 767"/>
                <a:gd name="T38" fmla="*/ 1593 w 1600"/>
                <a:gd name="T39" fmla="*/ 569 h 767"/>
                <a:gd name="T40" fmla="*/ 59 w 1600"/>
                <a:gd name="T41" fmla="*/ 24 h 767"/>
                <a:gd name="T42" fmla="*/ 52 w 1600"/>
                <a:gd name="T43" fmla="*/ 14 h 767"/>
                <a:gd name="T44" fmla="*/ 60 w 1600"/>
                <a:gd name="T45" fmla="*/ 2 h 767"/>
                <a:gd name="T46" fmla="*/ 67 w 1600"/>
                <a:gd name="T47" fmla="*/ 8 h 767"/>
                <a:gd name="T48" fmla="*/ 64 w 1600"/>
                <a:gd name="T49" fmla="*/ 9 h 767"/>
                <a:gd name="T50" fmla="*/ 1580 w 1600"/>
                <a:gd name="T51" fmla="*/ 568 h 767"/>
                <a:gd name="T52" fmla="*/ 1591 w 1600"/>
                <a:gd name="T53" fmla="*/ 560 h 767"/>
                <a:gd name="T54" fmla="*/ 1528 w 1600"/>
                <a:gd name="T55" fmla="*/ 748 h 767"/>
                <a:gd name="T56" fmla="*/ 1535 w 1600"/>
                <a:gd name="T57" fmla="*/ 759 h 767"/>
                <a:gd name="T58" fmla="*/ 21 w 1600"/>
                <a:gd name="T59" fmla="*/ 201 h 767"/>
                <a:gd name="T60" fmla="*/ 8 w 1600"/>
                <a:gd name="T61" fmla="*/ 207 h 767"/>
                <a:gd name="T62" fmla="*/ 59 w 1600"/>
                <a:gd name="T63" fmla="*/ 16 h 767"/>
                <a:gd name="T64" fmla="*/ 69 w 1600"/>
                <a:gd name="T65" fmla="*/ 15 h 767"/>
                <a:gd name="T66" fmla="*/ 67 w 1600"/>
                <a:gd name="T67" fmla="*/ 13 h 767"/>
                <a:gd name="T68" fmla="*/ 16 w 1600"/>
                <a:gd name="T69" fmla="*/ 204 h 767"/>
                <a:gd name="T70" fmla="*/ 13 w 1600"/>
                <a:gd name="T71" fmla="*/ 205 h 767"/>
                <a:gd name="T72" fmla="*/ 1535 w 1600"/>
                <a:gd name="T73" fmla="*/ 751 h 767"/>
                <a:gd name="T74" fmla="*/ 1532 w 1600"/>
                <a:gd name="T75" fmla="*/ 755 h 767"/>
                <a:gd name="T76" fmla="*/ 1533 w 1600"/>
                <a:gd name="T77" fmla="*/ 754 h 767"/>
                <a:gd name="T78" fmla="*/ 1585 w 1600"/>
                <a:gd name="T79" fmla="*/ 565 h 767"/>
                <a:gd name="T80" fmla="*/ 1586 w 1600"/>
                <a:gd name="T81" fmla="*/ 563 h 767"/>
                <a:gd name="T82" fmla="*/ 69 w 1600"/>
                <a:gd name="T83" fmla="*/ 15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00" h="767">
                  <a:moveTo>
                    <a:pt x="60" y="2"/>
                  </a:moveTo>
                  <a:cubicBezTo>
                    <a:pt x="62" y="0"/>
                    <a:pt x="65" y="0"/>
                    <a:pt x="67" y="1"/>
                  </a:cubicBezTo>
                  <a:lnTo>
                    <a:pt x="1591" y="548"/>
                  </a:lnTo>
                  <a:cubicBezTo>
                    <a:pt x="1593" y="549"/>
                    <a:pt x="1594" y="550"/>
                    <a:pt x="1595" y="551"/>
                  </a:cubicBezTo>
                  <a:lnTo>
                    <a:pt x="1598" y="556"/>
                  </a:lnTo>
                  <a:cubicBezTo>
                    <a:pt x="1599" y="558"/>
                    <a:pt x="1600" y="560"/>
                    <a:pt x="1599" y="562"/>
                  </a:cubicBezTo>
                  <a:lnTo>
                    <a:pt x="1548" y="758"/>
                  </a:lnTo>
                  <a:cubicBezTo>
                    <a:pt x="1548" y="759"/>
                    <a:pt x="1548" y="760"/>
                    <a:pt x="1547" y="761"/>
                  </a:cubicBezTo>
                  <a:lnTo>
                    <a:pt x="1545" y="764"/>
                  </a:lnTo>
                  <a:cubicBezTo>
                    <a:pt x="1544" y="766"/>
                    <a:pt x="1541" y="767"/>
                    <a:pt x="1538" y="767"/>
                  </a:cubicBezTo>
                  <a:lnTo>
                    <a:pt x="1535" y="767"/>
                  </a:lnTo>
                  <a:cubicBezTo>
                    <a:pt x="1535" y="767"/>
                    <a:pt x="1534" y="767"/>
                    <a:pt x="1533" y="767"/>
                  </a:cubicBezTo>
                  <a:lnTo>
                    <a:pt x="8" y="220"/>
                  </a:lnTo>
                  <a:cubicBezTo>
                    <a:pt x="6" y="219"/>
                    <a:pt x="4" y="218"/>
                    <a:pt x="3" y="215"/>
                  </a:cubicBezTo>
                  <a:lnTo>
                    <a:pt x="1" y="210"/>
                  </a:lnTo>
                  <a:cubicBezTo>
                    <a:pt x="0" y="209"/>
                    <a:pt x="0" y="207"/>
                    <a:pt x="1" y="205"/>
                  </a:cubicBezTo>
                  <a:lnTo>
                    <a:pt x="52" y="9"/>
                  </a:lnTo>
                  <a:cubicBezTo>
                    <a:pt x="52" y="7"/>
                    <a:pt x="54" y="6"/>
                    <a:pt x="55" y="5"/>
                  </a:cubicBezTo>
                  <a:lnTo>
                    <a:pt x="60" y="2"/>
                  </a:lnTo>
                  <a:cubicBezTo>
                    <a:pt x="62" y="0"/>
                    <a:pt x="65" y="0"/>
                    <a:pt x="67" y="1"/>
                  </a:cubicBezTo>
                  <a:cubicBezTo>
                    <a:pt x="69" y="2"/>
                    <a:pt x="71" y="3"/>
                    <a:pt x="72" y="5"/>
                  </a:cubicBezTo>
                  <a:lnTo>
                    <a:pt x="74" y="10"/>
                  </a:lnTo>
                  <a:cubicBezTo>
                    <a:pt x="75" y="12"/>
                    <a:pt x="75" y="14"/>
                    <a:pt x="74" y="15"/>
                  </a:cubicBezTo>
                  <a:lnTo>
                    <a:pt x="23" y="211"/>
                  </a:lnTo>
                  <a:cubicBezTo>
                    <a:pt x="22" y="215"/>
                    <a:pt x="19" y="217"/>
                    <a:pt x="16" y="217"/>
                  </a:cubicBezTo>
                  <a:cubicBezTo>
                    <a:pt x="13" y="218"/>
                    <a:pt x="9" y="216"/>
                    <a:pt x="8" y="212"/>
                  </a:cubicBezTo>
                  <a:lnTo>
                    <a:pt x="6" y="207"/>
                  </a:lnTo>
                  <a:cubicBezTo>
                    <a:pt x="5" y="205"/>
                    <a:pt x="6" y="201"/>
                    <a:pt x="8" y="199"/>
                  </a:cubicBezTo>
                  <a:cubicBezTo>
                    <a:pt x="10" y="197"/>
                    <a:pt x="13" y="196"/>
                    <a:pt x="16" y="197"/>
                  </a:cubicBezTo>
                  <a:lnTo>
                    <a:pt x="1540" y="744"/>
                  </a:lnTo>
                  <a:cubicBezTo>
                    <a:pt x="1543" y="745"/>
                    <a:pt x="1545" y="748"/>
                    <a:pt x="1545" y="751"/>
                  </a:cubicBezTo>
                  <a:cubicBezTo>
                    <a:pt x="1546" y="754"/>
                    <a:pt x="1544" y="757"/>
                    <a:pt x="1542" y="758"/>
                  </a:cubicBezTo>
                  <a:lnTo>
                    <a:pt x="1537" y="761"/>
                  </a:lnTo>
                  <a:cubicBezTo>
                    <a:pt x="1534" y="763"/>
                    <a:pt x="1530" y="763"/>
                    <a:pt x="1528" y="761"/>
                  </a:cubicBezTo>
                  <a:cubicBezTo>
                    <a:pt x="1525" y="759"/>
                    <a:pt x="1524" y="756"/>
                    <a:pt x="1525" y="752"/>
                  </a:cubicBezTo>
                  <a:lnTo>
                    <a:pt x="1576" y="556"/>
                  </a:lnTo>
                  <a:cubicBezTo>
                    <a:pt x="1577" y="553"/>
                    <a:pt x="1579" y="551"/>
                    <a:pt x="1582" y="551"/>
                  </a:cubicBezTo>
                  <a:cubicBezTo>
                    <a:pt x="1586" y="550"/>
                    <a:pt x="1589" y="552"/>
                    <a:pt x="1590" y="554"/>
                  </a:cubicBezTo>
                  <a:lnTo>
                    <a:pt x="1593" y="559"/>
                  </a:lnTo>
                  <a:cubicBezTo>
                    <a:pt x="1595" y="562"/>
                    <a:pt x="1595" y="566"/>
                    <a:pt x="1593" y="569"/>
                  </a:cubicBezTo>
                  <a:cubicBezTo>
                    <a:pt x="1591" y="571"/>
                    <a:pt x="1587" y="572"/>
                    <a:pt x="1584" y="571"/>
                  </a:cubicBezTo>
                  <a:lnTo>
                    <a:pt x="59" y="24"/>
                  </a:lnTo>
                  <a:cubicBezTo>
                    <a:pt x="57" y="23"/>
                    <a:pt x="55" y="22"/>
                    <a:pt x="54" y="19"/>
                  </a:cubicBezTo>
                  <a:lnTo>
                    <a:pt x="52" y="14"/>
                  </a:lnTo>
                  <a:cubicBezTo>
                    <a:pt x="51" y="11"/>
                    <a:pt x="52" y="7"/>
                    <a:pt x="55" y="5"/>
                  </a:cubicBezTo>
                  <a:lnTo>
                    <a:pt x="60" y="2"/>
                  </a:lnTo>
                  <a:close/>
                  <a:moveTo>
                    <a:pt x="64" y="18"/>
                  </a:moveTo>
                  <a:lnTo>
                    <a:pt x="67" y="8"/>
                  </a:lnTo>
                  <a:lnTo>
                    <a:pt x="69" y="13"/>
                  </a:lnTo>
                  <a:lnTo>
                    <a:pt x="64" y="9"/>
                  </a:lnTo>
                  <a:lnTo>
                    <a:pt x="1589" y="556"/>
                  </a:lnTo>
                  <a:lnTo>
                    <a:pt x="1580" y="568"/>
                  </a:lnTo>
                  <a:lnTo>
                    <a:pt x="1577" y="563"/>
                  </a:lnTo>
                  <a:lnTo>
                    <a:pt x="1591" y="560"/>
                  </a:lnTo>
                  <a:lnTo>
                    <a:pt x="1540" y="756"/>
                  </a:lnTo>
                  <a:lnTo>
                    <a:pt x="1528" y="748"/>
                  </a:lnTo>
                  <a:lnTo>
                    <a:pt x="1533" y="745"/>
                  </a:lnTo>
                  <a:lnTo>
                    <a:pt x="1535" y="759"/>
                  </a:lnTo>
                  <a:lnTo>
                    <a:pt x="11" y="212"/>
                  </a:lnTo>
                  <a:lnTo>
                    <a:pt x="21" y="201"/>
                  </a:lnTo>
                  <a:lnTo>
                    <a:pt x="23" y="206"/>
                  </a:lnTo>
                  <a:lnTo>
                    <a:pt x="8" y="207"/>
                  </a:lnTo>
                  <a:lnTo>
                    <a:pt x="59" y="11"/>
                  </a:lnTo>
                  <a:lnTo>
                    <a:pt x="59" y="16"/>
                  </a:lnTo>
                  <a:lnTo>
                    <a:pt x="57" y="11"/>
                  </a:lnTo>
                  <a:lnTo>
                    <a:pt x="69" y="15"/>
                  </a:lnTo>
                  <a:lnTo>
                    <a:pt x="64" y="18"/>
                  </a:lnTo>
                  <a:lnTo>
                    <a:pt x="67" y="13"/>
                  </a:lnTo>
                  <a:lnTo>
                    <a:pt x="16" y="209"/>
                  </a:lnTo>
                  <a:lnTo>
                    <a:pt x="16" y="204"/>
                  </a:lnTo>
                  <a:lnTo>
                    <a:pt x="18" y="209"/>
                  </a:lnTo>
                  <a:lnTo>
                    <a:pt x="13" y="205"/>
                  </a:lnTo>
                  <a:lnTo>
                    <a:pt x="1538" y="752"/>
                  </a:lnTo>
                  <a:lnTo>
                    <a:pt x="1535" y="751"/>
                  </a:lnTo>
                  <a:lnTo>
                    <a:pt x="1538" y="751"/>
                  </a:lnTo>
                  <a:lnTo>
                    <a:pt x="1532" y="755"/>
                  </a:lnTo>
                  <a:lnTo>
                    <a:pt x="1534" y="752"/>
                  </a:lnTo>
                  <a:lnTo>
                    <a:pt x="1533" y="754"/>
                  </a:lnTo>
                  <a:lnTo>
                    <a:pt x="1584" y="558"/>
                  </a:lnTo>
                  <a:lnTo>
                    <a:pt x="1585" y="565"/>
                  </a:lnTo>
                  <a:lnTo>
                    <a:pt x="1582" y="560"/>
                  </a:lnTo>
                  <a:lnTo>
                    <a:pt x="1586" y="563"/>
                  </a:lnTo>
                  <a:lnTo>
                    <a:pt x="62" y="16"/>
                  </a:lnTo>
                  <a:lnTo>
                    <a:pt x="69" y="15"/>
                  </a:lnTo>
                  <a:lnTo>
                    <a:pt x="64" y="18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Rectangle 48">
              <a:extLst>
                <a:ext uri="{FF2B5EF4-FFF2-40B4-BE49-F238E27FC236}">
                  <a16:creationId xmlns:a16="http://schemas.microsoft.com/office/drawing/2014/main" id="{3490D020-DB56-457C-A837-0587B4029E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" y="1444"/>
              <a:ext cx="262" cy="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3200" b="0" i="0" u="none" strike="noStrike" cap="none" normalizeH="0" baseline="0">
                  <a:ln>
                    <a:noFill/>
                  </a:ln>
                  <a:solidFill>
                    <a:srgbClr val="808080"/>
                  </a:solidFill>
                  <a:effectLst/>
                  <a:latin typeface="Arial" panose="020B0604020202020204" pitchFamily="34" charset="0"/>
                </a:rPr>
                <a:t>=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1073" name="Picture 49">
              <a:extLst>
                <a:ext uri="{FF2B5EF4-FFF2-40B4-BE49-F238E27FC236}">
                  <a16:creationId xmlns:a16="http://schemas.microsoft.com/office/drawing/2014/main" id="{1272F528-6DDE-491A-8BB2-8F9903A04D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" y="2012"/>
              <a:ext cx="652" cy="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4" name="Picture 50">
              <a:extLst>
                <a:ext uri="{FF2B5EF4-FFF2-40B4-BE49-F238E27FC236}">
                  <a16:creationId xmlns:a16="http://schemas.microsoft.com/office/drawing/2014/main" id="{AC30372F-D38D-408C-9358-441A9F99DD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" y="2012"/>
              <a:ext cx="652" cy="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" name="Freeform 51">
              <a:extLst>
                <a:ext uri="{FF2B5EF4-FFF2-40B4-BE49-F238E27FC236}">
                  <a16:creationId xmlns:a16="http://schemas.microsoft.com/office/drawing/2014/main" id="{248E25C1-9C40-4D21-B095-2DA2B2B1E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2" y="1998"/>
              <a:ext cx="650" cy="549"/>
            </a:xfrm>
            <a:custGeom>
              <a:avLst/>
              <a:gdLst>
                <a:gd name="T0" fmla="*/ 0 w 1552"/>
                <a:gd name="T1" fmla="*/ 632 h 1264"/>
                <a:gd name="T2" fmla="*/ 776 w 1552"/>
                <a:gd name="T3" fmla="*/ 0 h 1264"/>
                <a:gd name="T4" fmla="*/ 1552 w 1552"/>
                <a:gd name="T5" fmla="*/ 632 h 1264"/>
                <a:gd name="T6" fmla="*/ 1552 w 1552"/>
                <a:gd name="T7" fmla="*/ 632 h 1264"/>
                <a:gd name="T8" fmla="*/ 776 w 1552"/>
                <a:gd name="T9" fmla="*/ 1264 h 1264"/>
                <a:gd name="T10" fmla="*/ 776 w 1552"/>
                <a:gd name="T11" fmla="*/ 1264 h 1264"/>
                <a:gd name="T12" fmla="*/ 0 w 1552"/>
                <a:gd name="T13" fmla="*/ 632 h 1264"/>
                <a:gd name="T14" fmla="*/ 0 w 1552"/>
                <a:gd name="T15" fmla="*/ 632 h 1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52" h="1264">
                  <a:moveTo>
                    <a:pt x="0" y="632"/>
                  </a:moveTo>
                  <a:cubicBezTo>
                    <a:pt x="0" y="284"/>
                    <a:pt x="348" y="0"/>
                    <a:pt x="776" y="0"/>
                  </a:cubicBezTo>
                  <a:cubicBezTo>
                    <a:pt x="1205" y="0"/>
                    <a:pt x="1552" y="284"/>
                    <a:pt x="1552" y="632"/>
                  </a:cubicBezTo>
                  <a:cubicBezTo>
                    <a:pt x="1552" y="632"/>
                    <a:pt x="1552" y="632"/>
                    <a:pt x="1552" y="632"/>
                  </a:cubicBezTo>
                  <a:cubicBezTo>
                    <a:pt x="1552" y="982"/>
                    <a:pt x="1205" y="1264"/>
                    <a:pt x="776" y="1264"/>
                  </a:cubicBezTo>
                  <a:cubicBezTo>
                    <a:pt x="776" y="1264"/>
                    <a:pt x="776" y="1264"/>
                    <a:pt x="776" y="1264"/>
                  </a:cubicBezTo>
                  <a:cubicBezTo>
                    <a:pt x="348" y="1264"/>
                    <a:pt x="0" y="982"/>
                    <a:pt x="0" y="632"/>
                  </a:cubicBezTo>
                  <a:cubicBezTo>
                    <a:pt x="0" y="632"/>
                    <a:pt x="0" y="632"/>
                    <a:pt x="0" y="632"/>
                  </a:cubicBezTo>
                </a:path>
              </a:pathLst>
            </a:custGeom>
            <a:solidFill>
              <a:srgbClr val="107498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2" name="Freeform 52">
              <a:extLst>
                <a:ext uri="{FF2B5EF4-FFF2-40B4-BE49-F238E27FC236}">
                  <a16:creationId xmlns:a16="http://schemas.microsoft.com/office/drawing/2014/main" id="{6F4D2D5C-3ED3-49BB-97EB-0F4824865E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39" y="1994"/>
              <a:ext cx="656" cy="556"/>
            </a:xfrm>
            <a:custGeom>
              <a:avLst/>
              <a:gdLst>
                <a:gd name="T0" fmla="*/ 17 w 1568"/>
                <a:gd name="T1" fmla="*/ 512 h 1280"/>
                <a:gd name="T2" fmla="*/ 96 w 1568"/>
                <a:gd name="T3" fmla="*/ 335 h 1280"/>
                <a:gd name="T4" fmla="*/ 231 w 1568"/>
                <a:gd name="T5" fmla="*/ 189 h 1280"/>
                <a:gd name="T6" fmla="*/ 347 w 1568"/>
                <a:gd name="T7" fmla="*/ 109 h 1280"/>
                <a:gd name="T8" fmla="*/ 627 w 1568"/>
                <a:gd name="T9" fmla="*/ 14 h 1280"/>
                <a:gd name="T10" fmla="*/ 864 w 1568"/>
                <a:gd name="T11" fmla="*/ 3 h 1280"/>
                <a:gd name="T12" fmla="*/ 1089 w 1568"/>
                <a:gd name="T13" fmla="*/ 51 h 1280"/>
                <a:gd name="T14" fmla="*/ 1338 w 1568"/>
                <a:gd name="T15" fmla="*/ 188 h 1280"/>
                <a:gd name="T16" fmla="*/ 1435 w 1568"/>
                <a:gd name="T17" fmla="*/ 283 h 1280"/>
                <a:gd name="T18" fmla="*/ 1533 w 1568"/>
                <a:gd name="T19" fmla="*/ 449 h 1280"/>
                <a:gd name="T20" fmla="*/ 1568 w 1568"/>
                <a:gd name="T21" fmla="*/ 640 h 1280"/>
                <a:gd name="T22" fmla="*/ 1533 w 1568"/>
                <a:gd name="T23" fmla="*/ 831 h 1280"/>
                <a:gd name="T24" fmla="*/ 1435 w 1568"/>
                <a:gd name="T25" fmla="*/ 999 h 1280"/>
                <a:gd name="T26" fmla="*/ 1338 w 1568"/>
                <a:gd name="T27" fmla="*/ 1094 h 1280"/>
                <a:gd name="T28" fmla="*/ 1090 w 1568"/>
                <a:gd name="T29" fmla="*/ 1230 h 1280"/>
                <a:gd name="T30" fmla="*/ 864 w 1568"/>
                <a:gd name="T31" fmla="*/ 1277 h 1280"/>
                <a:gd name="T32" fmla="*/ 627 w 1568"/>
                <a:gd name="T33" fmla="*/ 1267 h 1280"/>
                <a:gd name="T34" fmla="*/ 347 w 1568"/>
                <a:gd name="T35" fmla="*/ 1172 h 1280"/>
                <a:gd name="T36" fmla="*/ 231 w 1568"/>
                <a:gd name="T37" fmla="*/ 1093 h 1280"/>
                <a:gd name="T38" fmla="*/ 96 w 1568"/>
                <a:gd name="T39" fmla="*/ 947 h 1280"/>
                <a:gd name="T40" fmla="*/ 17 w 1568"/>
                <a:gd name="T41" fmla="*/ 771 h 1280"/>
                <a:gd name="T42" fmla="*/ 20 w 1568"/>
                <a:gd name="T43" fmla="*/ 704 h 1280"/>
                <a:gd name="T44" fmla="*/ 76 w 1568"/>
                <a:gd name="T45" fmla="*/ 882 h 1280"/>
                <a:gd name="T46" fmla="*/ 147 w 1568"/>
                <a:gd name="T47" fmla="*/ 989 h 1280"/>
                <a:gd name="T48" fmla="*/ 355 w 1568"/>
                <a:gd name="T49" fmla="*/ 1158 h 1280"/>
                <a:gd name="T50" fmla="*/ 484 w 1568"/>
                <a:gd name="T51" fmla="*/ 1215 h 1280"/>
                <a:gd name="T52" fmla="*/ 784 w 1568"/>
                <a:gd name="T53" fmla="*/ 1264 h 1280"/>
                <a:gd name="T54" fmla="*/ 1084 w 1568"/>
                <a:gd name="T55" fmla="*/ 1215 h 1280"/>
                <a:gd name="T56" fmla="*/ 1214 w 1568"/>
                <a:gd name="T57" fmla="*/ 1158 h 1280"/>
                <a:gd name="T58" fmla="*/ 1423 w 1568"/>
                <a:gd name="T59" fmla="*/ 989 h 1280"/>
                <a:gd name="T60" fmla="*/ 1492 w 1568"/>
                <a:gd name="T61" fmla="*/ 883 h 1280"/>
                <a:gd name="T62" fmla="*/ 1548 w 1568"/>
                <a:gd name="T63" fmla="*/ 705 h 1280"/>
                <a:gd name="T64" fmla="*/ 1537 w 1568"/>
                <a:gd name="T65" fmla="*/ 516 h 1280"/>
                <a:gd name="T66" fmla="*/ 1460 w 1568"/>
                <a:gd name="T67" fmla="*/ 344 h 1280"/>
                <a:gd name="T68" fmla="*/ 1328 w 1568"/>
                <a:gd name="T69" fmla="*/ 200 h 1280"/>
                <a:gd name="T70" fmla="*/ 1215 w 1568"/>
                <a:gd name="T71" fmla="*/ 124 h 1280"/>
                <a:gd name="T72" fmla="*/ 940 w 1568"/>
                <a:gd name="T73" fmla="*/ 29 h 1280"/>
                <a:gd name="T74" fmla="*/ 706 w 1568"/>
                <a:gd name="T75" fmla="*/ 19 h 1280"/>
                <a:gd name="T76" fmla="*/ 486 w 1568"/>
                <a:gd name="T77" fmla="*/ 66 h 1280"/>
                <a:gd name="T78" fmla="*/ 241 w 1568"/>
                <a:gd name="T79" fmla="*/ 201 h 1280"/>
                <a:gd name="T80" fmla="*/ 148 w 1568"/>
                <a:gd name="T81" fmla="*/ 292 h 1280"/>
                <a:gd name="T82" fmla="*/ 51 w 1568"/>
                <a:gd name="T83" fmla="*/ 455 h 1280"/>
                <a:gd name="T84" fmla="*/ 16 w 1568"/>
                <a:gd name="T85" fmla="*/ 640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68" h="1280">
                  <a:moveTo>
                    <a:pt x="0" y="641"/>
                  </a:moveTo>
                  <a:lnTo>
                    <a:pt x="4" y="576"/>
                  </a:lnTo>
                  <a:lnTo>
                    <a:pt x="17" y="512"/>
                  </a:lnTo>
                  <a:lnTo>
                    <a:pt x="36" y="450"/>
                  </a:lnTo>
                  <a:lnTo>
                    <a:pt x="62" y="391"/>
                  </a:lnTo>
                  <a:lnTo>
                    <a:pt x="96" y="335"/>
                  </a:lnTo>
                  <a:lnTo>
                    <a:pt x="135" y="283"/>
                  </a:lnTo>
                  <a:cubicBezTo>
                    <a:pt x="135" y="282"/>
                    <a:pt x="136" y="282"/>
                    <a:pt x="136" y="282"/>
                  </a:cubicBezTo>
                  <a:lnTo>
                    <a:pt x="231" y="189"/>
                  </a:lnTo>
                  <a:cubicBezTo>
                    <a:pt x="231" y="188"/>
                    <a:pt x="232" y="188"/>
                    <a:pt x="232" y="188"/>
                  </a:cubicBezTo>
                  <a:lnTo>
                    <a:pt x="346" y="110"/>
                  </a:lnTo>
                  <a:cubicBezTo>
                    <a:pt x="346" y="110"/>
                    <a:pt x="347" y="109"/>
                    <a:pt x="347" y="109"/>
                  </a:cubicBezTo>
                  <a:lnTo>
                    <a:pt x="479" y="51"/>
                  </a:lnTo>
                  <a:lnTo>
                    <a:pt x="551" y="30"/>
                  </a:lnTo>
                  <a:lnTo>
                    <a:pt x="627" y="14"/>
                  </a:lnTo>
                  <a:lnTo>
                    <a:pt x="704" y="4"/>
                  </a:lnTo>
                  <a:lnTo>
                    <a:pt x="784" y="0"/>
                  </a:lnTo>
                  <a:lnTo>
                    <a:pt x="864" y="3"/>
                  </a:lnTo>
                  <a:lnTo>
                    <a:pt x="942" y="14"/>
                  </a:lnTo>
                  <a:lnTo>
                    <a:pt x="1017" y="30"/>
                  </a:lnTo>
                  <a:lnTo>
                    <a:pt x="1089" y="51"/>
                  </a:lnTo>
                  <a:lnTo>
                    <a:pt x="1222" y="109"/>
                  </a:lnTo>
                  <a:cubicBezTo>
                    <a:pt x="1222" y="109"/>
                    <a:pt x="1223" y="110"/>
                    <a:pt x="1223" y="110"/>
                  </a:cubicBezTo>
                  <a:lnTo>
                    <a:pt x="1338" y="188"/>
                  </a:lnTo>
                  <a:cubicBezTo>
                    <a:pt x="1338" y="188"/>
                    <a:pt x="1339" y="188"/>
                    <a:pt x="1339" y="189"/>
                  </a:cubicBezTo>
                  <a:lnTo>
                    <a:pt x="1434" y="282"/>
                  </a:lnTo>
                  <a:cubicBezTo>
                    <a:pt x="1434" y="282"/>
                    <a:pt x="1435" y="282"/>
                    <a:pt x="1435" y="283"/>
                  </a:cubicBezTo>
                  <a:lnTo>
                    <a:pt x="1473" y="335"/>
                  </a:lnTo>
                  <a:lnTo>
                    <a:pt x="1506" y="390"/>
                  </a:lnTo>
                  <a:lnTo>
                    <a:pt x="1533" y="449"/>
                  </a:lnTo>
                  <a:lnTo>
                    <a:pt x="1552" y="511"/>
                  </a:lnTo>
                  <a:lnTo>
                    <a:pt x="1564" y="575"/>
                  </a:lnTo>
                  <a:lnTo>
                    <a:pt x="1568" y="640"/>
                  </a:lnTo>
                  <a:lnTo>
                    <a:pt x="1564" y="706"/>
                  </a:lnTo>
                  <a:lnTo>
                    <a:pt x="1552" y="770"/>
                  </a:lnTo>
                  <a:lnTo>
                    <a:pt x="1533" y="831"/>
                  </a:lnTo>
                  <a:lnTo>
                    <a:pt x="1507" y="890"/>
                  </a:lnTo>
                  <a:lnTo>
                    <a:pt x="1473" y="947"/>
                  </a:lnTo>
                  <a:lnTo>
                    <a:pt x="1435" y="999"/>
                  </a:lnTo>
                  <a:cubicBezTo>
                    <a:pt x="1435" y="1000"/>
                    <a:pt x="1434" y="1000"/>
                    <a:pt x="1434" y="1000"/>
                  </a:cubicBezTo>
                  <a:lnTo>
                    <a:pt x="1339" y="1093"/>
                  </a:lnTo>
                  <a:cubicBezTo>
                    <a:pt x="1339" y="1094"/>
                    <a:pt x="1338" y="1094"/>
                    <a:pt x="1338" y="1094"/>
                  </a:cubicBezTo>
                  <a:lnTo>
                    <a:pt x="1223" y="1171"/>
                  </a:lnTo>
                  <a:cubicBezTo>
                    <a:pt x="1223" y="1171"/>
                    <a:pt x="1222" y="1172"/>
                    <a:pt x="1222" y="1172"/>
                  </a:cubicBezTo>
                  <a:lnTo>
                    <a:pt x="1090" y="1230"/>
                  </a:lnTo>
                  <a:cubicBezTo>
                    <a:pt x="1089" y="1230"/>
                    <a:pt x="1089" y="1230"/>
                    <a:pt x="1088" y="1230"/>
                  </a:cubicBezTo>
                  <a:lnTo>
                    <a:pt x="943" y="1267"/>
                  </a:lnTo>
                  <a:lnTo>
                    <a:pt x="864" y="1277"/>
                  </a:lnTo>
                  <a:lnTo>
                    <a:pt x="785" y="1280"/>
                  </a:lnTo>
                  <a:lnTo>
                    <a:pt x="705" y="1277"/>
                  </a:lnTo>
                  <a:lnTo>
                    <a:pt x="627" y="1267"/>
                  </a:lnTo>
                  <a:lnTo>
                    <a:pt x="480" y="1230"/>
                  </a:lnTo>
                  <a:cubicBezTo>
                    <a:pt x="480" y="1230"/>
                    <a:pt x="480" y="1230"/>
                    <a:pt x="479" y="1230"/>
                  </a:cubicBezTo>
                  <a:lnTo>
                    <a:pt x="347" y="1172"/>
                  </a:lnTo>
                  <a:cubicBezTo>
                    <a:pt x="347" y="1172"/>
                    <a:pt x="346" y="1171"/>
                    <a:pt x="346" y="1171"/>
                  </a:cubicBezTo>
                  <a:lnTo>
                    <a:pt x="232" y="1094"/>
                  </a:lnTo>
                  <a:cubicBezTo>
                    <a:pt x="232" y="1094"/>
                    <a:pt x="231" y="1094"/>
                    <a:pt x="231" y="1093"/>
                  </a:cubicBezTo>
                  <a:lnTo>
                    <a:pt x="136" y="1000"/>
                  </a:lnTo>
                  <a:cubicBezTo>
                    <a:pt x="136" y="1000"/>
                    <a:pt x="135" y="1000"/>
                    <a:pt x="135" y="999"/>
                  </a:cubicBezTo>
                  <a:lnTo>
                    <a:pt x="96" y="947"/>
                  </a:lnTo>
                  <a:lnTo>
                    <a:pt x="63" y="891"/>
                  </a:lnTo>
                  <a:lnTo>
                    <a:pt x="36" y="832"/>
                  </a:lnTo>
                  <a:lnTo>
                    <a:pt x="17" y="771"/>
                  </a:lnTo>
                  <a:lnTo>
                    <a:pt x="5" y="707"/>
                  </a:lnTo>
                  <a:lnTo>
                    <a:pt x="0" y="641"/>
                  </a:lnTo>
                  <a:close/>
                  <a:moveTo>
                    <a:pt x="20" y="704"/>
                  </a:moveTo>
                  <a:lnTo>
                    <a:pt x="32" y="766"/>
                  </a:lnTo>
                  <a:lnTo>
                    <a:pt x="51" y="825"/>
                  </a:lnTo>
                  <a:lnTo>
                    <a:pt x="76" y="882"/>
                  </a:lnTo>
                  <a:lnTo>
                    <a:pt x="109" y="938"/>
                  </a:lnTo>
                  <a:lnTo>
                    <a:pt x="148" y="990"/>
                  </a:lnTo>
                  <a:lnTo>
                    <a:pt x="147" y="989"/>
                  </a:lnTo>
                  <a:lnTo>
                    <a:pt x="242" y="1082"/>
                  </a:lnTo>
                  <a:lnTo>
                    <a:pt x="241" y="1081"/>
                  </a:lnTo>
                  <a:lnTo>
                    <a:pt x="355" y="1158"/>
                  </a:lnTo>
                  <a:lnTo>
                    <a:pt x="354" y="1157"/>
                  </a:lnTo>
                  <a:lnTo>
                    <a:pt x="486" y="1215"/>
                  </a:lnTo>
                  <a:lnTo>
                    <a:pt x="484" y="1215"/>
                  </a:lnTo>
                  <a:lnTo>
                    <a:pt x="629" y="1252"/>
                  </a:lnTo>
                  <a:lnTo>
                    <a:pt x="706" y="1261"/>
                  </a:lnTo>
                  <a:lnTo>
                    <a:pt x="784" y="1264"/>
                  </a:lnTo>
                  <a:lnTo>
                    <a:pt x="862" y="1262"/>
                  </a:lnTo>
                  <a:lnTo>
                    <a:pt x="939" y="1252"/>
                  </a:lnTo>
                  <a:lnTo>
                    <a:pt x="1084" y="1215"/>
                  </a:lnTo>
                  <a:lnTo>
                    <a:pt x="1083" y="1215"/>
                  </a:lnTo>
                  <a:lnTo>
                    <a:pt x="1215" y="1157"/>
                  </a:lnTo>
                  <a:lnTo>
                    <a:pt x="1214" y="1158"/>
                  </a:lnTo>
                  <a:lnTo>
                    <a:pt x="1329" y="1081"/>
                  </a:lnTo>
                  <a:lnTo>
                    <a:pt x="1328" y="1082"/>
                  </a:lnTo>
                  <a:lnTo>
                    <a:pt x="1423" y="989"/>
                  </a:lnTo>
                  <a:lnTo>
                    <a:pt x="1422" y="990"/>
                  </a:lnTo>
                  <a:lnTo>
                    <a:pt x="1460" y="938"/>
                  </a:lnTo>
                  <a:lnTo>
                    <a:pt x="1492" y="883"/>
                  </a:lnTo>
                  <a:lnTo>
                    <a:pt x="1518" y="826"/>
                  </a:lnTo>
                  <a:lnTo>
                    <a:pt x="1537" y="767"/>
                  </a:lnTo>
                  <a:lnTo>
                    <a:pt x="1548" y="705"/>
                  </a:lnTo>
                  <a:lnTo>
                    <a:pt x="1552" y="641"/>
                  </a:lnTo>
                  <a:lnTo>
                    <a:pt x="1549" y="578"/>
                  </a:lnTo>
                  <a:lnTo>
                    <a:pt x="1537" y="516"/>
                  </a:lnTo>
                  <a:lnTo>
                    <a:pt x="1518" y="456"/>
                  </a:lnTo>
                  <a:lnTo>
                    <a:pt x="1493" y="399"/>
                  </a:lnTo>
                  <a:lnTo>
                    <a:pt x="1460" y="344"/>
                  </a:lnTo>
                  <a:lnTo>
                    <a:pt x="1422" y="292"/>
                  </a:lnTo>
                  <a:lnTo>
                    <a:pt x="1423" y="293"/>
                  </a:lnTo>
                  <a:lnTo>
                    <a:pt x="1328" y="200"/>
                  </a:lnTo>
                  <a:lnTo>
                    <a:pt x="1329" y="201"/>
                  </a:lnTo>
                  <a:lnTo>
                    <a:pt x="1214" y="123"/>
                  </a:lnTo>
                  <a:lnTo>
                    <a:pt x="1215" y="124"/>
                  </a:lnTo>
                  <a:lnTo>
                    <a:pt x="1084" y="66"/>
                  </a:lnTo>
                  <a:lnTo>
                    <a:pt x="1014" y="45"/>
                  </a:lnTo>
                  <a:lnTo>
                    <a:pt x="940" y="29"/>
                  </a:lnTo>
                  <a:lnTo>
                    <a:pt x="863" y="19"/>
                  </a:lnTo>
                  <a:lnTo>
                    <a:pt x="785" y="16"/>
                  </a:lnTo>
                  <a:lnTo>
                    <a:pt x="706" y="19"/>
                  </a:lnTo>
                  <a:lnTo>
                    <a:pt x="630" y="29"/>
                  </a:lnTo>
                  <a:lnTo>
                    <a:pt x="556" y="45"/>
                  </a:lnTo>
                  <a:lnTo>
                    <a:pt x="486" y="66"/>
                  </a:lnTo>
                  <a:lnTo>
                    <a:pt x="354" y="124"/>
                  </a:lnTo>
                  <a:lnTo>
                    <a:pt x="355" y="123"/>
                  </a:lnTo>
                  <a:lnTo>
                    <a:pt x="241" y="201"/>
                  </a:lnTo>
                  <a:lnTo>
                    <a:pt x="242" y="200"/>
                  </a:lnTo>
                  <a:lnTo>
                    <a:pt x="147" y="293"/>
                  </a:lnTo>
                  <a:lnTo>
                    <a:pt x="148" y="292"/>
                  </a:lnTo>
                  <a:lnTo>
                    <a:pt x="109" y="344"/>
                  </a:lnTo>
                  <a:lnTo>
                    <a:pt x="77" y="398"/>
                  </a:lnTo>
                  <a:lnTo>
                    <a:pt x="51" y="455"/>
                  </a:lnTo>
                  <a:lnTo>
                    <a:pt x="32" y="515"/>
                  </a:lnTo>
                  <a:lnTo>
                    <a:pt x="20" y="577"/>
                  </a:lnTo>
                  <a:lnTo>
                    <a:pt x="16" y="640"/>
                  </a:lnTo>
                  <a:lnTo>
                    <a:pt x="20" y="704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53">
              <a:extLst>
                <a:ext uri="{FF2B5EF4-FFF2-40B4-BE49-F238E27FC236}">
                  <a16:creationId xmlns:a16="http://schemas.microsoft.com/office/drawing/2014/main" id="{76122C42-FD13-4D1D-94C5-3777DAC3C4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42" y="1998"/>
              <a:ext cx="650" cy="549"/>
            </a:xfrm>
            <a:custGeom>
              <a:avLst/>
              <a:gdLst>
                <a:gd name="T0" fmla="*/ 5 w 1552"/>
                <a:gd name="T1" fmla="*/ 568 h 1264"/>
                <a:gd name="T2" fmla="*/ 36 w 1552"/>
                <a:gd name="T3" fmla="*/ 445 h 1264"/>
                <a:gd name="T4" fmla="*/ 133 w 1552"/>
                <a:gd name="T5" fmla="*/ 279 h 1264"/>
                <a:gd name="T6" fmla="*/ 284 w 1552"/>
                <a:gd name="T7" fmla="*/ 145 h 1264"/>
                <a:gd name="T8" fmla="*/ 475 w 1552"/>
                <a:gd name="T9" fmla="*/ 51 h 1264"/>
                <a:gd name="T10" fmla="*/ 698 w 1552"/>
                <a:gd name="T11" fmla="*/ 4 h 1264"/>
                <a:gd name="T12" fmla="*/ 933 w 1552"/>
                <a:gd name="T13" fmla="*/ 14 h 1264"/>
                <a:gd name="T14" fmla="*/ 1146 w 1552"/>
                <a:gd name="T15" fmla="*/ 77 h 1264"/>
                <a:gd name="T16" fmla="*/ 1325 w 1552"/>
                <a:gd name="T17" fmla="*/ 186 h 1264"/>
                <a:gd name="T18" fmla="*/ 1459 w 1552"/>
                <a:gd name="T19" fmla="*/ 331 h 1264"/>
                <a:gd name="T20" fmla="*/ 1537 w 1552"/>
                <a:gd name="T21" fmla="*/ 505 h 1264"/>
                <a:gd name="T22" fmla="*/ 1552 w 1552"/>
                <a:gd name="T23" fmla="*/ 632 h 1264"/>
                <a:gd name="T24" fmla="*/ 1549 w 1552"/>
                <a:gd name="T25" fmla="*/ 698 h 1264"/>
                <a:gd name="T26" fmla="*/ 1492 w 1552"/>
                <a:gd name="T27" fmla="*/ 879 h 1264"/>
                <a:gd name="T28" fmla="*/ 1375 w 1552"/>
                <a:gd name="T29" fmla="*/ 1035 h 1264"/>
                <a:gd name="T30" fmla="*/ 1210 w 1552"/>
                <a:gd name="T31" fmla="*/ 1157 h 1264"/>
                <a:gd name="T32" fmla="*/ 1007 w 1552"/>
                <a:gd name="T33" fmla="*/ 1236 h 1264"/>
                <a:gd name="T34" fmla="*/ 777 w 1552"/>
                <a:gd name="T35" fmla="*/ 1264 h 1264"/>
                <a:gd name="T36" fmla="*/ 546 w 1552"/>
                <a:gd name="T37" fmla="*/ 1236 h 1264"/>
                <a:gd name="T38" fmla="*/ 343 w 1552"/>
                <a:gd name="T39" fmla="*/ 1157 h 1264"/>
                <a:gd name="T40" fmla="*/ 179 w 1552"/>
                <a:gd name="T41" fmla="*/ 1036 h 1264"/>
                <a:gd name="T42" fmla="*/ 62 w 1552"/>
                <a:gd name="T43" fmla="*/ 880 h 1264"/>
                <a:gd name="T44" fmla="*/ 16 w 1552"/>
                <a:gd name="T45" fmla="*/ 760 h 1264"/>
                <a:gd name="T46" fmla="*/ 12 w 1552"/>
                <a:gd name="T47" fmla="*/ 696 h 1264"/>
                <a:gd name="T48" fmla="*/ 43 w 1552"/>
                <a:gd name="T49" fmla="*/ 818 h 1264"/>
                <a:gd name="T50" fmla="*/ 139 w 1552"/>
                <a:gd name="T51" fmla="*/ 981 h 1264"/>
                <a:gd name="T52" fmla="*/ 287 w 1552"/>
                <a:gd name="T53" fmla="*/ 1113 h 1264"/>
                <a:gd name="T54" fmla="*/ 477 w 1552"/>
                <a:gd name="T55" fmla="*/ 1207 h 1264"/>
                <a:gd name="T56" fmla="*/ 698 w 1552"/>
                <a:gd name="T57" fmla="*/ 1252 h 1264"/>
                <a:gd name="T58" fmla="*/ 932 w 1552"/>
                <a:gd name="T59" fmla="*/ 1244 h 1264"/>
                <a:gd name="T60" fmla="*/ 1143 w 1552"/>
                <a:gd name="T61" fmla="*/ 1181 h 1264"/>
                <a:gd name="T62" fmla="*/ 1321 w 1552"/>
                <a:gd name="T63" fmla="*/ 1073 h 1264"/>
                <a:gd name="T64" fmla="*/ 1453 w 1552"/>
                <a:gd name="T65" fmla="*/ 929 h 1264"/>
                <a:gd name="T66" fmla="*/ 1530 w 1552"/>
                <a:gd name="T67" fmla="*/ 758 h 1264"/>
                <a:gd name="T68" fmla="*/ 1545 w 1552"/>
                <a:gd name="T69" fmla="*/ 632 h 1264"/>
                <a:gd name="T70" fmla="*/ 1530 w 1552"/>
                <a:gd name="T71" fmla="*/ 507 h 1264"/>
                <a:gd name="T72" fmla="*/ 1485 w 1552"/>
                <a:gd name="T73" fmla="*/ 391 h 1264"/>
                <a:gd name="T74" fmla="*/ 1371 w 1552"/>
                <a:gd name="T75" fmla="*/ 237 h 1264"/>
                <a:gd name="T76" fmla="*/ 1207 w 1552"/>
                <a:gd name="T77" fmla="*/ 117 h 1264"/>
                <a:gd name="T78" fmla="*/ 1006 w 1552"/>
                <a:gd name="T79" fmla="*/ 38 h 1264"/>
                <a:gd name="T80" fmla="*/ 777 w 1552"/>
                <a:gd name="T81" fmla="*/ 9 h 1264"/>
                <a:gd name="T82" fmla="*/ 548 w 1552"/>
                <a:gd name="T83" fmla="*/ 38 h 1264"/>
                <a:gd name="T84" fmla="*/ 347 w 1552"/>
                <a:gd name="T85" fmla="*/ 117 h 1264"/>
                <a:gd name="T86" fmla="*/ 183 w 1552"/>
                <a:gd name="T87" fmla="*/ 236 h 1264"/>
                <a:gd name="T88" fmla="*/ 69 w 1552"/>
                <a:gd name="T89" fmla="*/ 391 h 1264"/>
                <a:gd name="T90" fmla="*/ 23 w 1552"/>
                <a:gd name="T91" fmla="*/ 507 h 1264"/>
                <a:gd name="T92" fmla="*/ 8 w 1552"/>
                <a:gd name="T93" fmla="*/ 632 h 1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52" h="1264">
                  <a:moveTo>
                    <a:pt x="0" y="633"/>
                  </a:moveTo>
                  <a:cubicBezTo>
                    <a:pt x="0" y="633"/>
                    <a:pt x="0" y="632"/>
                    <a:pt x="0" y="632"/>
                  </a:cubicBezTo>
                  <a:lnTo>
                    <a:pt x="5" y="568"/>
                  </a:lnTo>
                  <a:lnTo>
                    <a:pt x="16" y="506"/>
                  </a:lnTo>
                  <a:cubicBezTo>
                    <a:pt x="16" y="505"/>
                    <a:pt x="16" y="505"/>
                    <a:pt x="16" y="505"/>
                  </a:cubicBezTo>
                  <a:lnTo>
                    <a:pt x="36" y="445"/>
                  </a:lnTo>
                  <a:lnTo>
                    <a:pt x="62" y="387"/>
                  </a:lnTo>
                  <a:lnTo>
                    <a:pt x="95" y="331"/>
                  </a:lnTo>
                  <a:lnTo>
                    <a:pt x="133" y="279"/>
                  </a:lnTo>
                  <a:lnTo>
                    <a:pt x="178" y="230"/>
                  </a:lnTo>
                  <a:lnTo>
                    <a:pt x="229" y="186"/>
                  </a:lnTo>
                  <a:lnTo>
                    <a:pt x="284" y="145"/>
                  </a:lnTo>
                  <a:lnTo>
                    <a:pt x="343" y="108"/>
                  </a:lnTo>
                  <a:lnTo>
                    <a:pt x="407" y="77"/>
                  </a:lnTo>
                  <a:lnTo>
                    <a:pt x="475" y="51"/>
                  </a:lnTo>
                  <a:lnTo>
                    <a:pt x="546" y="29"/>
                  </a:lnTo>
                  <a:lnTo>
                    <a:pt x="620" y="14"/>
                  </a:lnTo>
                  <a:lnTo>
                    <a:pt x="698" y="4"/>
                  </a:lnTo>
                  <a:lnTo>
                    <a:pt x="776" y="0"/>
                  </a:lnTo>
                  <a:lnTo>
                    <a:pt x="856" y="4"/>
                  </a:lnTo>
                  <a:lnTo>
                    <a:pt x="933" y="14"/>
                  </a:lnTo>
                  <a:lnTo>
                    <a:pt x="1007" y="29"/>
                  </a:lnTo>
                  <a:lnTo>
                    <a:pt x="1078" y="51"/>
                  </a:lnTo>
                  <a:lnTo>
                    <a:pt x="1146" y="77"/>
                  </a:lnTo>
                  <a:lnTo>
                    <a:pt x="1210" y="108"/>
                  </a:lnTo>
                  <a:lnTo>
                    <a:pt x="1270" y="144"/>
                  </a:lnTo>
                  <a:lnTo>
                    <a:pt x="1325" y="186"/>
                  </a:lnTo>
                  <a:lnTo>
                    <a:pt x="1375" y="230"/>
                  </a:lnTo>
                  <a:lnTo>
                    <a:pt x="1420" y="279"/>
                  </a:lnTo>
                  <a:lnTo>
                    <a:pt x="1459" y="331"/>
                  </a:lnTo>
                  <a:lnTo>
                    <a:pt x="1492" y="386"/>
                  </a:lnTo>
                  <a:lnTo>
                    <a:pt x="1518" y="445"/>
                  </a:lnTo>
                  <a:lnTo>
                    <a:pt x="1537" y="505"/>
                  </a:lnTo>
                  <a:cubicBezTo>
                    <a:pt x="1537" y="505"/>
                    <a:pt x="1537" y="505"/>
                    <a:pt x="1537" y="506"/>
                  </a:cubicBezTo>
                  <a:lnTo>
                    <a:pt x="1548" y="568"/>
                  </a:lnTo>
                  <a:lnTo>
                    <a:pt x="1552" y="632"/>
                  </a:lnTo>
                  <a:cubicBezTo>
                    <a:pt x="1552" y="632"/>
                    <a:pt x="1552" y="633"/>
                    <a:pt x="1552" y="633"/>
                  </a:cubicBezTo>
                  <a:lnTo>
                    <a:pt x="1549" y="697"/>
                  </a:lnTo>
                  <a:cubicBezTo>
                    <a:pt x="1549" y="697"/>
                    <a:pt x="1549" y="698"/>
                    <a:pt x="1549" y="698"/>
                  </a:cubicBezTo>
                  <a:lnTo>
                    <a:pt x="1537" y="760"/>
                  </a:lnTo>
                  <a:lnTo>
                    <a:pt x="1518" y="821"/>
                  </a:lnTo>
                  <a:lnTo>
                    <a:pt x="1492" y="879"/>
                  </a:lnTo>
                  <a:lnTo>
                    <a:pt x="1459" y="934"/>
                  </a:lnTo>
                  <a:lnTo>
                    <a:pt x="1420" y="987"/>
                  </a:lnTo>
                  <a:lnTo>
                    <a:pt x="1375" y="1035"/>
                  </a:lnTo>
                  <a:lnTo>
                    <a:pt x="1325" y="1080"/>
                  </a:lnTo>
                  <a:lnTo>
                    <a:pt x="1270" y="1121"/>
                  </a:lnTo>
                  <a:lnTo>
                    <a:pt x="1210" y="1157"/>
                  </a:lnTo>
                  <a:lnTo>
                    <a:pt x="1147" y="1189"/>
                  </a:lnTo>
                  <a:lnTo>
                    <a:pt x="1079" y="1215"/>
                  </a:lnTo>
                  <a:lnTo>
                    <a:pt x="1007" y="1236"/>
                  </a:lnTo>
                  <a:lnTo>
                    <a:pt x="933" y="1252"/>
                  </a:lnTo>
                  <a:lnTo>
                    <a:pt x="856" y="1261"/>
                  </a:lnTo>
                  <a:lnTo>
                    <a:pt x="777" y="1264"/>
                  </a:lnTo>
                  <a:lnTo>
                    <a:pt x="698" y="1261"/>
                  </a:lnTo>
                  <a:lnTo>
                    <a:pt x="621" y="1252"/>
                  </a:lnTo>
                  <a:lnTo>
                    <a:pt x="546" y="1236"/>
                  </a:lnTo>
                  <a:lnTo>
                    <a:pt x="476" y="1215"/>
                  </a:lnTo>
                  <a:lnTo>
                    <a:pt x="408" y="1189"/>
                  </a:lnTo>
                  <a:lnTo>
                    <a:pt x="343" y="1157"/>
                  </a:lnTo>
                  <a:lnTo>
                    <a:pt x="284" y="1121"/>
                  </a:lnTo>
                  <a:lnTo>
                    <a:pt x="229" y="1080"/>
                  </a:lnTo>
                  <a:lnTo>
                    <a:pt x="179" y="1036"/>
                  </a:lnTo>
                  <a:lnTo>
                    <a:pt x="134" y="987"/>
                  </a:lnTo>
                  <a:lnTo>
                    <a:pt x="95" y="935"/>
                  </a:lnTo>
                  <a:lnTo>
                    <a:pt x="62" y="880"/>
                  </a:lnTo>
                  <a:lnTo>
                    <a:pt x="36" y="822"/>
                  </a:lnTo>
                  <a:lnTo>
                    <a:pt x="16" y="761"/>
                  </a:lnTo>
                  <a:cubicBezTo>
                    <a:pt x="16" y="761"/>
                    <a:pt x="16" y="760"/>
                    <a:pt x="16" y="760"/>
                  </a:cubicBezTo>
                  <a:lnTo>
                    <a:pt x="5" y="698"/>
                  </a:lnTo>
                  <a:lnTo>
                    <a:pt x="0" y="633"/>
                  </a:lnTo>
                  <a:close/>
                  <a:moveTo>
                    <a:pt x="12" y="696"/>
                  </a:moveTo>
                  <a:lnTo>
                    <a:pt x="23" y="758"/>
                  </a:lnTo>
                  <a:lnTo>
                    <a:pt x="23" y="758"/>
                  </a:lnTo>
                  <a:lnTo>
                    <a:pt x="43" y="818"/>
                  </a:lnTo>
                  <a:lnTo>
                    <a:pt x="68" y="875"/>
                  </a:lnTo>
                  <a:lnTo>
                    <a:pt x="101" y="929"/>
                  </a:lnTo>
                  <a:lnTo>
                    <a:pt x="139" y="981"/>
                  </a:lnTo>
                  <a:lnTo>
                    <a:pt x="183" y="1029"/>
                  </a:lnTo>
                  <a:lnTo>
                    <a:pt x="233" y="1073"/>
                  </a:lnTo>
                  <a:lnTo>
                    <a:pt x="287" y="1113"/>
                  </a:lnTo>
                  <a:lnTo>
                    <a:pt x="347" y="1149"/>
                  </a:lnTo>
                  <a:lnTo>
                    <a:pt x="410" y="1181"/>
                  </a:lnTo>
                  <a:lnTo>
                    <a:pt x="477" y="1207"/>
                  </a:lnTo>
                  <a:lnTo>
                    <a:pt x="548" y="1228"/>
                  </a:lnTo>
                  <a:lnTo>
                    <a:pt x="621" y="1243"/>
                  </a:lnTo>
                  <a:lnTo>
                    <a:pt x="698" y="1252"/>
                  </a:lnTo>
                  <a:lnTo>
                    <a:pt x="776" y="1256"/>
                  </a:lnTo>
                  <a:lnTo>
                    <a:pt x="856" y="1253"/>
                  </a:lnTo>
                  <a:lnTo>
                    <a:pt x="932" y="1244"/>
                  </a:lnTo>
                  <a:lnTo>
                    <a:pt x="1006" y="1228"/>
                  </a:lnTo>
                  <a:lnTo>
                    <a:pt x="1076" y="1207"/>
                  </a:lnTo>
                  <a:lnTo>
                    <a:pt x="1143" y="1181"/>
                  </a:lnTo>
                  <a:lnTo>
                    <a:pt x="1207" y="1149"/>
                  </a:lnTo>
                  <a:lnTo>
                    <a:pt x="1266" y="1114"/>
                  </a:lnTo>
                  <a:lnTo>
                    <a:pt x="1321" y="1073"/>
                  </a:lnTo>
                  <a:lnTo>
                    <a:pt x="1370" y="1029"/>
                  </a:lnTo>
                  <a:lnTo>
                    <a:pt x="1414" y="981"/>
                  </a:lnTo>
                  <a:lnTo>
                    <a:pt x="1453" y="929"/>
                  </a:lnTo>
                  <a:lnTo>
                    <a:pt x="1485" y="875"/>
                  </a:lnTo>
                  <a:lnTo>
                    <a:pt x="1511" y="818"/>
                  </a:lnTo>
                  <a:lnTo>
                    <a:pt x="1530" y="758"/>
                  </a:lnTo>
                  <a:lnTo>
                    <a:pt x="1542" y="696"/>
                  </a:lnTo>
                  <a:lnTo>
                    <a:pt x="1541" y="697"/>
                  </a:lnTo>
                  <a:lnTo>
                    <a:pt x="1545" y="632"/>
                  </a:lnTo>
                  <a:lnTo>
                    <a:pt x="1545" y="633"/>
                  </a:lnTo>
                  <a:lnTo>
                    <a:pt x="1541" y="569"/>
                  </a:lnTo>
                  <a:lnTo>
                    <a:pt x="1530" y="507"/>
                  </a:lnTo>
                  <a:lnTo>
                    <a:pt x="1530" y="508"/>
                  </a:lnTo>
                  <a:lnTo>
                    <a:pt x="1511" y="448"/>
                  </a:lnTo>
                  <a:lnTo>
                    <a:pt x="1485" y="391"/>
                  </a:lnTo>
                  <a:lnTo>
                    <a:pt x="1453" y="337"/>
                  </a:lnTo>
                  <a:lnTo>
                    <a:pt x="1415" y="285"/>
                  </a:lnTo>
                  <a:lnTo>
                    <a:pt x="1371" y="237"/>
                  </a:lnTo>
                  <a:lnTo>
                    <a:pt x="1321" y="193"/>
                  </a:lnTo>
                  <a:lnTo>
                    <a:pt x="1267" y="152"/>
                  </a:lnTo>
                  <a:lnTo>
                    <a:pt x="1207" y="117"/>
                  </a:lnTo>
                  <a:lnTo>
                    <a:pt x="1144" y="85"/>
                  </a:lnTo>
                  <a:lnTo>
                    <a:pt x="1076" y="59"/>
                  </a:lnTo>
                  <a:lnTo>
                    <a:pt x="1006" y="38"/>
                  </a:lnTo>
                  <a:lnTo>
                    <a:pt x="932" y="22"/>
                  </a:lnTo>
                  <a:lnTo>
                    <a:pt x="856" y="12"/>
                  </a:lnTo>
                  <a:lnTo>
                    <a:pt x="777" y="9"/>
                  </a:lnTo>
                  <a:lnTo>
                    <a:pt x="698" y="12"/>
                  </a:lnTo>
                  <a:lnTo>
                    <a:pt x="622" y="22"/>
                  </a:lnTo>
                  <a:lnTo>
                    <a:pt x="548" y="38"/>
                  </a:lnTo>
                  <a:lnTo>
                    <a:pt x="478" y="59"/>
                  </a:lnTo>
                  <a:lnTo>
                    <a:pt x="410" y="85"/>
                  </a:lnTo>
                  <a:lnTo>
                    <a:pt x="347" y="117"/>
                  </a:lnTo>
                  <a:lnTo>
                    <a:pt x="288" y="152"/>
                  </a:lnTo>
                  <a:lnTo>
                    <a:pt x="233" y="193"/>
                  </a:lnTo>
                  <a:lnTo>
                    <a:pt x="183" y="236"/>
                  </a:lnTo>
                  <a:lnTo>
                    <a:pt x="139" y="285"/>
                  </a:lnTo>
                  <a:lnTo>
                    <a:pt x="101" y="336"/>
                  </a:lnTo>
                  <a:lnTo>
                    <a:pt x="69" y="391"/>
                  </a:lnTo>
                  <a:lnTo>
                    <a:pt x="43" y="448"/>
                  </a:lnTo>
                  <a:lnTo>
                    <a:pt x="23" y="508"/>
                  </a:lnTo>
                  <a:lnTo>
                    <a:pt x="23" y="507"/>
                  </a:lnTo>
                  <a:lnTo>
                    <a:pt x="12" y="569"/>
                  </a:lnTo>
                  <a:lnTo>
                    <a:pt x="8" y="633"/>
                  </a:lnTo>
                  <a:lnTo>
                    <a:pt x="8" y="632"/>
                  </a:lnTo>
                  <a:lnTo>
                    <a:pt x="12" y="696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A7B61CFE-6690-4227-B218-EEE5C5D47A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39" y="1994"/>
              <a:ext cx="656" cy="556"/>
            </a:xfrm>
            <a:custGeom>
              <a:avLst/>
              <a:gdLst>
                <a:gd name="T0" fmla="*/ 16 w 1568"/>
                <a:gd name="T1" fmla="*/ 513 h 1280"/>
                <a:gd name="T2" fmla="*/ 181 w 1568"/>
                <a:gd name="T3" fmla="*/ 233 h 1280"/>
                <a:gd name="T4" fmla="*/ 552 w 1568"/>
                <a:gd name="T5" fmla="*/ 30 h 1280"/>
                <a:gd name="T6" fmla="*/ 1017 w 1568"/>
                <a:gd name="T7" fmla="*/ 30 h 1280"/>
                <a:gd name="T8" fmla="*/ 1389 w 1568"/>
                <a:gd name="T9" fmla="*/ 232 h 1280"/>
                <a:gd name="T10" fmla="*/ 1553 w 1568"/>
                <a:gd name="T11" fmla="*/ 513 h 1280"/>
                <a:gd name="T12" fmla="*/ 1565 w 1568"/>
                <a:gd name="T13" fmla="*/ 706 h 1280"/>
                <a:gd name="T14" fmla="*/ 1474 w 1568"/>
                <a:gd name="T15" fmla="*/ 947 h 1280"/>
                <a:gd name="T16" fmla="*/ 1159 w 1568"/>
                <a:gd name="T17" fmla="*/ 1205 h 1280"/>
                <a:gd name="T18" fmla="*/ 706 w 1568"/>
                <a:gd name="T19" fmla="*/ 1277 h 1280"/>
                <a:gd name="T20" fmla="*/ 288 w 1568"/>
                <a:gd name="T21" fmla="*/ 1136 h 1280"/>
                <a:gd name="T22" fmla="*/ 37 w 1568"/>
                <a:gd name="T23" fmla="*/ 834 h 1280"/>
                <a:gd name="T24" fmla="*/ 0 w 1568"/>
                <a:gd name="T25" fmla="*/ 642 h 1280"/>
                <a:gd name="T26" fmla="*/ 52 w 1568"/>
                <a:gd name="T27" fmla="*/ 827 h 1280"/>
                <a:gd name="T28" fmla="*/ 297 w 1568"/>
                <a:gd name="T29" fmla="*/ 1123 h 1280"/>
                <a:gd name="T30" fmla="*/ 707 w 1568"/>
                <a:gd name="T31" fmla="*/ 1261 h 1280"/>
                <a:gd name="T32" fmla="*/ 1152 w 1568"/>
                <a:gd name="T33" fmla="*/ 1190 h 1280"/>
                <a:gd name="T34" fmla="*/ 1461 w 1568"/>
                <a:gd name="T35" fmla="*/ 938 h 1280"/>
                <a:gd name="T36" fmla="*/ 1549 w 1568"/>
                <a:gd name="T37" fmla="*/ 705 h 1280"/>
                <a:gd name="T38" fmla="*/ 1537 w 1568"/>
                <a:gd name="T39" fmla="*/ 513 h 1280"/>
                <a:gd name="T40" fmla="*/ 1378 w 1568"/>
                <a:gd name="T41" fmla="*/ 244 h 1280"/>
                <a:gd name="T42" fmla="*/ 1014 w 1568"/>
                <a:gd name="T43" fmla="*/ 45 h 1280"/>
                <a:gd name="T44" fmla="*/ 557 w 1568"/>
                <a:gd name="T45" fmla="*/ 45 h 1280"/>
                <a:gd name="T46" fmla="*/ 192 w 1568"/>
                <a:gd name="T47" fmla="*/ 244 h 1280"/>
                <a:gd name="T48" fmla="*/ 32 w 1568"/>
                <a:gd name="T49" fmla="*/ 513 h 1280"/>
                <a:gd name="T50" fmla="*/ 21 w 1568"/>
                <a:gd name="T51" fmla="*/ 705 h 1280"/>
                <a:gd name="T52" fmla="*/ 116 w 1568"/>
                <a:gd name="T53" fmla="*/ 933 h 1280"/>
                <a:gd name="T54" fmla="*/ 422 w 1568"/>
                <a:gd name="T55" fmla="*/ 1182 h 1280"/>
                <a:gd name="T56" fmla="*/ 864 w 1568"/>
                <a:gd name="T57" fmla="*/ 1253 h 1280"/>
                <a:gd name="T58" fmla="*/ 1270 w 1568"/>
                <a:gd name="T59" fmla="*/ 1116 h 1280"/>
                <a:gd name="T60" fmla="*/ 1512 w 1568"/>
                <a:gd name="T61" fmla="*/ 823 h 1280"/>
                <a:gd name="T62" fmla="*/ 1541 w 1568"/>
                <a:gd name="T63" fmla="*/ 705 h 1280"/>
                <a:gd name="T64" fmla="*/ 1545 w 1568"/>
                <a:gd name="T65" fmla="*/ 642 h 1280"/>
                <a:gd name="T66" fmla="*/ 1531 w 1568"/>
                <a:gd name="T67" fmla="*/ 519 h 1280"/>
                <a:gd name="T68" fmla="*/ 1324 w 1568"/>
                <a:gd name="T69" fmla="*/ 207 h 1280"/>
                <a:gd name="T70" fmla="*/ 939 w 1568"/>
                <a:gd name="T71" fmla="*/ 38 h 1280"/>
                <a:gd name="T72" fmla="*/ 489 w 1568"/>
                <a:gd name="T73" fmla="*/ 75 h 1280"/>
                <a:gd name="T74" fmla="*/ 153 w 1568"/>
                <a:gd name="T75" fmla="*/ 299 h 1280"/>
                <a:gd name="T76" fmla="*/ 23 w 1568"/>
                <a:gd name="T77" fmla="*/ 516 h 1280"/>
                <a:gd name="T78" fmla="*/ 8 w 1568"/>
                <a:gd name="T79" fmla="*/ 641 h 1280"/>
                <a:gd name="T80" fmla="*/ 24 w 1568"/>
                <a:gd name="T81" fmla="*/ 640 h 1280"/>
                <a:gd name="T82" fmla="*/ 39 w 1568"/>
                <a:gd name="T83" fmla="*/ 515 h 1280"/>
                <a:gd name="T84" fmla="*/ 142 w 1568"/>
                <a:gd name="T85" fmla="*/ 288 h 1280"/>
                <a:gd name="T86" fmla="*/ 484 w 1568"/>
                <a:gd name="T87" fmla="*/ 60 h 1280"/>
                <a:gd name="T88" fmla="*/ 942 w 1568"/>
                <a:gd name="T89" fmla="*/ 23 h 1280"/>
                <a:gd name="T90" fmla="*/ 1335 w 1568"/>
                <a:gd name="T91" fmla="*/ 195 h 1280"/>
                <a:gd name="T92" fmla="*/ 1546 w 1568"/>
                <a:gd name="T93" fmla="*/ 514 h 1280"/>
                <a:gd name="T94" fmla="*/ 1561 w 1568"/>
                <a:gd name="T95" fmla="*/ 641 h 1280"/>
                <a:gd name="T96" fmla="*/ 1545 w 1568"/>
                <a:gd name="T97" fmla="*/ 699 h 1280"/>
                <a:gd name="T98" fmla="*/ 1468 w 1568"/>
                <a:gd name="T99" fmla="*/ 942 h 1280"/>
                <a:gd name="T100" fmla="*/ 1154 w 1568"/>
                <a:gd name="T101" fmla="*/ 1197 h 1280"/>
                <a:gd name="T102" fmla="*/ 706 w 1568"/>
                <a:gd name="T103" fmla="*/ 1268 h 1280"/>
                <a:gd name="T104" fmla="*/ 291 w 1568"/>
                <a:gd name="T105" fmla="*/ 1128 h 1280"/>
                <a:gd name="T106" fmla="*/ 44 w 1568"/>
                <a:gd name="T107" fmla="*/ 829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68" h="1280">
                  <a:moveTo>
                    <a:pt x="0" y="642"/>
                  </a:moveTo>
                  <a:lnTo>
                    <a:pt x="0" y="640"/>
                  </a:lnTo>
                  <a:lnTo>
                    <a:pt x="5" y="576"/>
                  </a:lnTo>
                  <a:lnTo>
                    <a:pt x="17" y="513"/>
                  </a:lnTo>
                  <a:lnTo>
                    <a:pt x="16" y="514"/>
                  </a:lnTo>
                  <a:lnTo>
                    <a:pt x="16" y="513"/>
                  </a:lnTo>
                  <a:cubicBezTo>
                    <a:pt x="16" y="513"/>
                    <a:pt x="17" y="512"/>
                    <a:pt x="17" y="511"/>
                  </a:cubicBezTo>
                  <a:lnTo>
                    <a:pt x="37" y="451"/>
                  </a:lnTo>
                  <a:lnTo>
                    <a:pt x="63" y="392"/>
                  </a:lnTo>
                  <a:lnTo>
                    <a:pt x="97" y="335"/>
                  </a:lnTo>
                  <a:lnTo>
                    <a:pt x="135" y="283"/>
                  </a:lnTo>
                  <a:lnTo>
                    <a:pt x="181" y="233"/>
                  </a:lnTo>
                  <a:lnTo>
                    <a:pt x="232" y="188"/>
                  </a:lnTo>
                  <a:lnTo>
                    <a:pt x="288" y="147"/>
                  </a:lnTo>
                  <a:lnTo>
                    <a:pt x="347" y="110"/>
                  </a:lnTo>
                  <a:lnTo>
                    <a:pt x="412" y="78"/>
                  </a:lnTo>
                  <a:lnTo>
                    <a:pt x="481" y="52"/>
                  </a:lnTo>
                  <a:lnTo>
                    <a:pt x="552" y="30"/>
                  </a:lnTo>
                  <a:lnTo>
                    <a:pt x="627" y="15"/>
                  </a:lnTo>
                  <a:lnTo>
                    <a:pt x="705" y="5"/>
                  </a:lnTo>
                  <a:lnTo>
                    <a:pt x="784" y="0"/>
                  </a:lnTo>
                  <a:lnTo>
                    <a:pt x="865" y="4"/>
                  </a:lnTo>
                  <a:lnTo>
                    <a:pt x="942" y="15"/>
                  </a:lnTo>
                  <a:lnTo>
                    <a:pt x="1017" y="30"/>
                  </a:lnTo>
                  <a:lnTo>
                    <a:pt x="1089" y="52"/>
                  </a:lnTo>
                  <a:lnTo>
                    <a:pt x="1157" y="78"/>
                  </a:lnTo>
                  <a:lnTo>
                    <a:pt x="1222" y="109"/>
                  </a:lnTo>
                  <a:lnTo>
                    <a:pt x="1283" y="146"/>
                  </a:lnTo>
                  <a:lnTo>
                    <a:pt x="1338" y="188"/>
                  </a:lnTo>
                  <a:lnTo>
                    <a:pt x="1389" y="232"/>
                  </a:lnTo>
                  <a:lnTo>
                    <a:pt x="1434" y="282"/>
                  </a:lnTo>
                  <a:lnTo>
                    <a:pt x="1474" y="335"/>
                  </a:lnTo>
                  <a:lnTo>
                    <a:pt x="1507" y="390"/>
                  </a:lnTo>
                  <a:lnTo>
                    <a:pt x="1534" y="450"/>
                  </a:lnTo>
                  <a:lnTo>
                    <a:pt x="1553" y="511"/>
                  </a:lnTo>
                  <a:cubicBezTo>
                    <a:pt x="1553" y="512"/>
                    <a:pt x="1553" y="513"/>
                    <a:pt x="1553" y="513"/>
                  </a:cubicBezTo>
                  <a:lnTo>
                    <a:pt x="1553" y="514"/>
                  </a:lnTo>
                  <a:lnTo>
                    <a:pt x="1553" y="513"/>
                  </a:lnTo>
                  <a:lnTo>
                    <a:pt x="1564" y="575"/>
                  </a:lnTo>
                  <a:lnTo>
                    <a:pt x="1568" y="640"/>
                  </a:lnTo>
                  <a:lnTo>
                    <a:pt x="1568" y="641"/>
                  </a:lnTo>
                  <a:lnTo>
                    <a:pt x="1565" y="706"/>
                  </a:lnTo>
                  <a:lnTo>
                    <a:pt x="1565" y="706"/>
                  </a:lnTo>
                  <a:cubicBezTo>
                    <a:pt x="1565" y="707"/>
                    <a:pt x="1565" y="707"/>
                    <a:pt x="1565" y="708"/>
                  </a:cubicBezTo>
                  <a:lnTo>
                    <a:pt x="1553" y="770"/>
                  </a:lnTo>
                  <a:lnTo>
                    <a:pt x="1534" y="832"/>
                  </a:lnTo>
                  <a:lnTo>
                    <a:pt x="1508" y="891"/>
                  </a:lnTo>
                  <a:lnTo>
                    <a:pt x="1474" y="947"/>
                  </a:lnTo>
                  <a:lnTo>
                    <a:pt x="1435" y="1000"/>
                  </a:lnTo>
                  <a:lnTo>
                    <a:pt x="1389" y="1049"/>
                  </a:lnTo>
                  <a:lnTo>
                    <a:pt x="1339" y="1094"/>
                  </a:lnTo>
                  <a:lnTo>
                    <a:pt x="1283" y="1136"/>
                  </a:lnTo>
                  <a:lnTo>
                    <a:pt x="1223" y="1172"/>
                  </a:lnTo>
                  <a:lnTo>
                    <a:pt x="1159" y="1205"/>
                  </a:lnTo>
                  <a:lnTo>
                    <a:pt x="1090" y="1231"/>
                  </a:lnTo>
                  <a:lnTo>
                    <a:pt x="1018" y="1252"/>
                  </a:lnTo>
                  <a:lnTo>
                    <a:pt x="943" y="1268"/>
                  </a:lnTo>
                  <a:lnTo>
                    <a:pt x="865" y="1277"/>
                  </a:lnTo>
                  <a:lnTo>
                    <a:pt x="786" y="1280"/>
                  </a:lnTo>
                  <a:lnTo>
                    <a:pt x="706" y="1277"/>
                  </a:lnTo>
                  <a:lnTo>
                    <a:pt x="629" y="1268"/>
                  </a:lnTo>
                  <a:lnTo>
                    <a:pt x="553" y="1252"/>
                  </a:lnTo>
                  <a:lnTo>
                    <a:pt x="482" y="1231"/>
                  </a:lnTo>
                  <a:lnTo>
                    <a:pt x="414" y="1205"/>
                  </a:lnTo>
                  <a:lnTo>
                    <a:pt x="348" y="1173"/>
                  </a:lnTo>
                  <a:lnTo>
                    <a:pt x="288" y="1136"/>
                  </a:lnTo>
                  <a:lnTo>
                    <a:pt x="233" y="1095"/>
                  </a:lnTo>
                  <a:lnTo>
                    <a:pt x="182" y="1050"/>
                  </a:lnTo>
                  <a:lnTo>
                    <a:pt x="137" y="1001"/>
                  </a:lnTo>
                  <a:lnTo>
                    <a:pt x="97" y="948"/>
                  </a:lnTo>
                  <a:lnTo>
                    <a:pt x="64" y="893"/>
                  </a:lnTo>
                  <a:lnTo>
                    <a:pt x="37" y="834"/>
                  </a:lnTo>
                  <a:lnTo>
                    <a:pt x="17" y="772"/>
                  </a:lnTo>
                  <a:cubicBezTo>
                    <a:pt x="17" y="771"/>
                    <a:pt x="16" y="770"/>
                    <a:pt x="16" y="769"/>
                  </a:cubicBezTo>
                  <a:lnTo>
                    <a:pt x="16" y="768"/>
                  </a:lnTo>
                  <a:lnTo>
                    <a:pt x="17" y="770"/>
                  </a:lnTo>
                  <a:lnTo>
                    <a:pt x="6" y="708"/>
                  </a:lnTo>
                  <a:lnTo>
                    <a:pt x="0" y="642"/>
                  </a:lnTo>
                  <a:close/>
                  <a:moveTo>
                    <a:pt x="21" y="705"/>
                  </a:moveTo>
                  <a:lnTo>
                    <a:pt x="32" y="767"/>
                  </a:lnTo>
                  <a:cubicBezTo>
                    <a:pt x="32" y="768"/>
                    <a:pt x="32" y="768"/>
                    <a:pt x="32" y="768"/>
                  </a:cubicBezTo>
                  <a:lnTo>
                    <a:pt x="32" y="769"/>
                  </a:lnTo>
                  <a:lnTo>
                    <a:pt x="32" y="767"/>
                  </a:lnTo>
                  <a:lnTo>
                    <a:pt x="52" y="827"/>
                  </a:lnTo>
                  <a:lnTo>
                    <a:pt x="77" y="884"/>
                  </a:lnTo>
                  <a:lnTo>
                    <a:pt x="110" y="939"/>
                  </a:lnTo>
                  <a:lnTo>
                    <a:pt x="148" y="990"/>
                  </a:lnTo>
                  <a:lnTo>
                    <a:pt x="193" y="1038"/>
                  </a:lnTo>
                  <a:lnTo>
                    <a:pt x="242" y="1082"/>
                  </a:lnTo>
                  <a:lnTo>
                    <a:pt x="297" y="1123"/>
                  </a:lnTo>
                  <a:lnTo>
                    <a:pt x="355" y="1158"/>
                  </a:lnTo>
                  <a:lnTo>
                    <a:pt x="419" y="1190"/>
                  </a:lnTo>
                  <a:lnTo>
                    <a:pt x="487" y="1216"/>
                  </a:lnTo>
                  <a:lnTo>
                    <a:pt x="556" y="1237"/>
                  </a:lnTo>
                  <a:lnTo>
                    <a:pt x="630" y="1253"/>
                  </a:lnTo>
                  <a:lnTo>
                    <a:pt x="707" y="1261"/>
                  </a:lnTo>
                  <a:lnTo>
                    <a:pt x="785" y="1264"/>
                  </a:lnTo>
                  <a:lnTo>
                    <a:pt x="864" y="1262"/>
                  </a:lnTo>
                  <a:lnTo>
                    <a:pt x="940" y="1253"/>
                  </a:lnTo>
                  <a:lnTo>
                    <a:pt x="1013" y="1237"/>
                  </a:lnTo>
                  <a:lnTo>
                    <a:pt x="1085" y="1216"/>
                  </a:lnTo>
                  <a:lnTo>
                    <a:pt x="1152" y="1190"/>
                  </a:lnTo>
                  <a:lnTo>
                    <a:pt x="1214" y="1159"/>
                  </a:lnTo>
                  <a:lnTo>
                    <a:pt x="1274" y="1123"/>
                  </a:lnTo>
                  <a:lnTo>
                    <a:pt x="1328" y="1083"/>
                  </a:lnTo>
                  <a:lnTo>
                    <a:pt x="1378" y="1038"/>
                  </a:lnTo>
                  <a:lnTo>
                    <a:pt x="1422" y="991"/>
                  </a:lnTo>
                  <a:lnTo>
                    <a:pt x="1461" y="938"/>
                  </a:lnTo>
                  <a:lnTo>
                    <a:pt x="1493" y="884"/>
                  </a:lnTo>
                  <a:lnTo>
                    <a:pt x="1519" y="827"/>
                  </a:lnTo>
                  <a:lnTo>
                    <a:pt x="1538" y="767"/>
                  </a:lnTo>
                  <a:lnTo>
                    <a:pt x="1550" y="705"/>
                  </a:lnTo>
                  <a:lnTo>
                    <a:pt x="1549" y="706"/>
                  </a:lnTo>
                  <a:lnTo>
                    <a:pt x="1549" y="705"/>
                  </a:lnTo>
                  <a:lnTo>
                    <a:pt x="1552" y="641"/>
                  </a:lnTo>
                  <a:lnTo>
                    <a:pt x="1552" y="641"/>
                  </a:lnTo>
                  <a:lnTo>
                    <a:pt x="1549" y="578"/>
                  </a:lnTo>
                  <a:lnTo>
                    <a:pt x="1538" y="516"/>
                  </a:lnTo>
                  <a:cubicBezTo>
                    <a:pt x="1537" y="515"/>
                    <a:pt x="1537" y="515"/>
                    <a:pt x="1537" y="514"/>
                  </a:cubicBezTo>
                  <a:lnTo>
                    <a:pt x="1537" y="513"/>
                  </a:lnTo>
                  <a:lnTo>
                    <a:pt x="1538" y="516"/>
                  </a:lnTo>
                  <a:lnTo>
                    <a:pt x="1519" y="457"/>
                  </a:lnTo>
                  <a:lnTo>
                    <a:pt x="1494" y="399"/>
                  </a:lnTo>
                  <a:lnTo>
                    <a:pt x="1461" y="344"/>
                  </a:lnTo>
                  <a:lnTo>
                    <a:pt x="1423" y="293"/>
                  </a:lnTo>
                  <a:lnTo>
                    <a:pt x="1378" y="244"/>
                  </a:lnTo>
                  <a:lnTo>
                    <a:pt x="1329" y="201"/>
                  </a:lnTo>
                  <a:lnTo>
                    <a:pt x="1274" y="159"/>
                  </a:lnTo>
                  <a:lnTo>
                    <a:pt x="1215" y="124"/>
                  </a:lnTo>
                  <a:lnTo>
                    <a:pt x="1152" y="93"/>
                  </a:lnTo>
                  <a:lnTo>
                    <a:pt x="1084" y="67"/>
                  </a:lnTo>
                  <a:lnTo>
                    <a:pt x="1014" y="45"/>
                  </a:lnTo>
                  <a:lnTo>
                    <a:pt x="940" y="30"/>
                  </a:lnTo>
                  <a:lnTo>
                    <a:pt x="864" y="20"/>
                  </a:lnTo>
                  <a:lnTo>
                    <a:pt x="785" y="16"/>
                  </a:lnTo>
                  <a:lnTo>
                    <a:pt x="707" y="20"/>
                  </a:lnTo>
                  <a:lnTo>
                    <a:pt x="630" y="30"/>
                  </a:lnTo>
                  <a:lnTo>
                    <a:pt x="557" y="45"/>
                  </a:lnTo>
                  <a:lnTo>
                    <a:pt x="486" y="67"/>
                  </a:lnTo>
                  <a:lnTo>
                    <a:pt x="419" y="93"/>
                  </a:lnTo>
                  <a:lnTo>
                    <a:pt x="356" y="123"/>
                  </a:lnTo>
                  <a:lnTo>
                    <a:pt x="297" y="160"/>
                  </a:lnTo>
                  <a:lnTo>
                    <a:pt x="243" y="201"/>
                  </a:lnTo>
                  <a:lnTo>
                    <a:pt x="192" y="244"/>
                  </a:lnTo>
                  <a:lnTo>
                    <a:pt x="148" y="292"/>
                  </a:lnTo>
                  <a:lnTo>
                    <a:pt x="110" y="344"/>
                  </a:lnTo>
                  <a:lnTo>
                    <a:pt x="78" y="399"/>
                  </a:lnTo>
                  <a:lnTo>
                    <a:pt x="52" y="456"/>
                  </a:lnTo>
                  <a:lnTo>
                    <a:pt x="32" y="516"/>
                  </a:lnTo>
                  <a:lnTo>
                    <a:pt x="32" y="513"/>
                  </a:lnTo>
                  <a:lnTo>
                    <a:pt x="32" y="514"/>
                  </a:lnTo>
                  <a:cubicBezTo>
                    <a:pt x="32" y="515"/>
                    <a:pt x="32" y="515"/>
                    <a:pt x="32" y="516"/>
                  </a:cubicBezTo>
                  <a:lnTo>
                    <a:pt x="21" y="577"/>
                  </a:lnTo>
                  <a:lnTo>
                    <a:pt x="16" y="640"/>
                  </a:lnTo>
                  <a:lnTo>
                    <a:pt x="16" y="641"/>
                  </a:lnTo>
                  <a:lnTo>
                    <a:pt x="21" y="705"/>
                  </a:lnTo>
                  <a:close/>
                  <a:moveTo>
                    <a:pt x="28" y="704"/>
                  </a:moveTo>
                  <a:lnTo>
                    <a:pt x="39" y="765"/>
                  </a:lnTo>
                  <a:lnTo>
                    <a:pt x="39" y="764"/>
                  </a:lnTo>
                  <a:lnTo>
                    <a:pt x="59" y="824"/>
                  </a:lnTo>
                  <a:lnTo>
                    <a:pt x="84" y="880"/>
                  </a:lnTo>
                  <a:lnTo>
                    <a:pt x="116" y="933"/>
                  </a:lnTo>
                  <a:lnTo>
                    <a:pt x="154" y="985"/>
                  </a:lnTo>
                  <a:lnTo>
                    <a:pt x="197" y="1032"/>
                  </a:lnTo>
                  <a:lnTo>
                    <a:pt x="247" y="1075"/>
                  </a:lnTo>
                  <a:lnTo>
                    <a:pt x="300" y="1115"/>
                  </a:lnTo>
                  <a:lnTo>
                    <a:pt x="360" y="1151"/>
                  </a:lnTo>
                  <a:lnTo>
                    <a:pt x="422" y="1182"/>
                  </a:lnTo>
                  <a:lnTo>
                    <a:pt x="488" y="1208"/>
                  </a:lnTo>
                  <a:lnTo>
                    <a:pt x="559" y="1229"/>
                  </a:lnTo>
                  <a:lnTo>
                    <a:pt x="631" y="1244"/>
                  </a:lnTo>
                  <a:lnTo>
                    <a:pt x="707" y="1253"/>
                  </a:lnTo>
                  <a:lnTo>
                    <a:pt x="785" y="1256"/>
                  </a:lnTo>
                  <a:lnTo>
                    <a:pt x="864" y="1253"/>
                  </a:lnTo>
                  <a:lnTo>
                    <a:pt x="940" y="1245"/>
                  </a:lnTo>
                  <a:lnTo>
                    <a:pt x="1013" y="1229"/>
                  </a:lnTo>
                  <a:lnTo>
                    <a:pt x="1082" y="1208"/>
                  </a:lnTo>
                  <a:lnTo>
                    <a:pt x="1149" y="1182"/>
                  </a:lnTo>
                  <a:lnTo>
                    <a:pt x="1212" y="1150"/>
                  </a:lnTo>
                  <a:lnTo>
                    <a:pt x="1270" y="1116"/>
                  </a:lnTo>
                  <a:lnTo>
                    <a:pt x="1325" y="1075"/>
                  </a:lnTo>
                  <a:lnTo>
                    <a:pt x="1373" y="1032"/>
                  </a:lnTo>
                  <a:lnTo>
                    <a:pt x="1417" y="984"/>
                  </a:lnTo>
                  <a:lnTo>
                    <a:pt x="1455" y="933"/>
                  </a:lnTo>
                  <a:lnTo>
                    <a:pt x="1487" y="879"/>
                  </a:lnTo>
                  <a:lnTo>
                    <a:pt x="1512" y="823"/>
                  </a:lnTo>
                  <a:lnTo>
                    <a:pt x="1531" y="764"/>
                  </a:lnTo>
                  <a:lnTo>
                    <a:pt x="1543" y="703"/>
                  </a:lnTo>
                  <a:lnTo>
                    <a:pt x="1556" y="710"/>
                  </a:lnTo>
                  <a:lnTo>
                    <a:pt x="1555" y="711"/>
                  </a:lnTo>
                  <a:cubicBezTo>
                    <a:pt x="1553" y="713"/>
                    <a:pt x="1549" y="714"/>
                    <a:pt x="1546" y="713"/>
                  </a:cubicBezTo>
                  <a:cubicBezTo>
                    <a:pt x="1543" y="711"/>
                    <a:pt x="1541" y="708"/>
                    <a:pt x="1541" y="705"/>
                  </a:cubicBezTo>
                  <a:lnTo>
                    <a:pt x="1545" y="640"/>
                  </a:lnTo>
                  <a:cubicBezTo>
                    <a:pt x="1546" y="636"/>
                    <a:pt x="1549" y="632"/>
                    <a:pt x="1554" y="632"/>
                  </a:cubicBezTo>
                  <a:cubicBezTo>
                    <a:pt x="1558" y="633"/>
                    <a:pt x="1561" y="636"/>
                    <a:pt x="1561" y="640"/>
                  </a:cubicBezTo>
                  <a:lnTo>
                    <a:pt x="1561" y="641"/>
                  </a:lnTo>
                  <a:cubicBezTo>
                    <a:pt x="1561" y="646"/>
                    <a:pt x="1558" y="649"/>
                    <a:pt x="1554" y="649"/>
                  </a:cubicBezTo>
                  <a:cubicBezTo>
                    <a:pt x="1549" y="650"/>
                    <a:pt x="1546" y="646"/>
                    <a:pt x="1545" y="642"/>
                  </a:cubicBezTo>
                  <a:lnTo>
                    <a:pt x="1541" y="578"/>
                  </a:lnTo>
                  <a:lnTo>
                    <a:pt x="1531" y="517"/>
                  </a:lnTo>
                  <a:lnTo>
                    <a:pt x="1546" y="515"/>
                  </a:lnTo>
                  <a:lnTo>
                    <a:pt x="1546" y="516"/>
                  </a:lnTo>
                  <a:cubicBezTo>
                    <a:pt x="1546" y="520"/>
                    <a:pt x="1544" y="524"/>
                    <a:pt x="1540" y="524"/>
                  </a:cubicBezTo>
                  <a:cubicBezTo>
                    <a:pt x="1536" y="525"/>
                    <a:pt x="1532" y="523"/>
                    <a:pt x="1531" y="519"/>
                  </a:cubicBezTo>
                  <a:lnTo>
                    <a:pt x="1512" y="459"/>
                  </a:lnTo>
                  <a:lnTo>
                    <a:pt x="1486" y="403"/>
                  </a:lnTo>
                  <a:lnTo>
                    <a:pt x="1455" y="350"/>
                  </a:lnTo>
                  <a:lnTo>
                    <a:pt x="1417" y="298"/>
                  </a:lnTo>
                  <a:lnTo>
                    <a:pt x="1374" y="251"/>
                  </a:lnTo>
                  <a:lnTo>
                    <a:pt x="1324" y="207"/>
                  </a:lnTo>
                  <a:lnTo>
                    <a:pt x="1271" y="167"/>
                  </a:lnTo>
                  <a:lnTo>
                    <a:pt x="1211" y="132"/>
                  </a:lnTo>
                  <a:lnTo>
                    <a:pt x="1149" y="101"/>
                  </a:lnTo>
                  <a:lnTo>
                    <a:pt x="1082" y="75"/>
                  </a:lnTo>
                  <a:lnTo>
                    <a:pt x="1012" y="54"/>
                  </a:lnTo>
                  <a:lnTo>
                    <a:pt x="939" y="38"/>
                  </a:lnTo>
                  <a:lnTo>
                    <a:pt x="863" y="28"/>
                  </a:lnTo>
                  <a:lnTo>
                    <a:pt x="785" y="25"/>
                  </a:lnTo>
                  <a:lnTo>
                    <a:pt x="707" y="28"/>
                  </a:lnTo>
                  <a:lnTo>
                    <a:pt x="632" y="38"/>
                  </a:lnTo>
                  <a:lnTo>
                    <a:pt x="558" y="54"/>
                  </a:lnTo>
                  <a:lnTo>
                    <a:pt x="489" y="75"/>
                  </a:lnTo>
                  <a:lnTo>
                    <a:pt x="421" y="101"/>
                  </a:lnTo>
                  <a:lnTo>
                    <a:pt x="359" y="133"/>
                  </a:lnTo>
                  <a:lnTo>
                    <a:pt x="301" y="167"/>
                  </a:lnTo>
                  <a:lnTo>
                    <a:pt x="246" y="208"/>
                  </a:lnTo>
                  <a:lnTo>
                    <a:pt x="197" y="251"/>
                  </a:lnTo>
                  <a:lnTo>
                    <a:pt x="153" y="299"/>
                  </a:lnTo>
                  <a:lnTo>
                    <a:pt x="116" y="349"/>
                  </a:lnTo>
                  <a:lnTo>
                    <a:pt x="84" y="403"/>
                  </a:lnTo>
                  <a:lnTo>
                    <a:pt x="59" y="460"/>
                  </a:lnTo>
                  <a:lnTo>
                    <a:pt x="39" y="519"/>
                  </a:lnTo>
                  <a:cubicBezTo>
                    <a:pt x="38" y="523"/>
                    <a:pt x="34" y="525"/>
                    <a:pt x="30" y="524"/>
                  </a:cubicBezTo>
                  <a:cubicBezTo>
                    <a:pt x="26" y="524"/>
                    <a:pt x="23" y="520"/>
                    <a:pt x="23" y="516"/>
                  </a:cubicBezTo>
                  <a:lnTo>
                    <a:pt x="23" y="515"/>
                  </a:lnTo>
                  <a:lnTo>
                    <a:pt x="39" y="517"/>
                  </a:lnTo>
                  <a:lnTo>
                    <a:pt x="28" y="579"/>
                  </a:lnTo>
                  <a:lnTo>
                    <a:pt x="24" y="642"/>
                  </a:lnTo>
                  <a:cubicBezTo>
                    <a:pt x="24" y="646"/>
                    <a:pt x="21" y="650"/>
                    <a:pt x="16" y="649"/>
                  </a:cubicBezTo>
                  <a:cubicBezTo>
                    <a:pt x="12" y="649"/>
                    <a:pt x="8" y="646"/>
                    <a:pt x="8" y="641"/>
                  </a:cubicBezTo>
                  <a:lnTo>
                    <a:pt x="8" y="640"/>
                  </a:lnTo>
                  <a:cubicBezTo>
                    <a:pt x="8" y="636"/>
                    <a:pt x="12" y="633"/>
                    <a:pt x="16" y="632"/>
                  </a:cubicBezTo>
                  <a:cubicBezTo>
                    <a:pt x="21" y="632"/>
                    <a:pt x="24" y="636"/>
                    <a:pt x="24" y="640"/>
                  </a:cubicBezTo>
                  <a:lnTo>
                    <a:pt x="28" y="704"/>
                  </a:lnTo>
                  <a:close/>
                  <a:moveTo>
                    <a:pt x="8" y="641"/>
                  </a:moveTo>
                  <a:lnTo>
                    <a:pt x="24" y="640"/>
                  </a:lnTo>
                  <a:lnTo>
                    <a:pt x="24" y="641"/>
                  </a:lnTo>
                  <a:lnTo>
                    <a:pt x="8" y="641"/>
                  </a:lnTo>
                  <a:lnTo>
                    <a:pt x="13" y="576"/>
                  </a:lnTo>
                  <a:lnTo>
                    <a:pt x="24" y="514"/>
                  </a:lnTo>
                  <a:cubicBezTo>
                    <a:pt x="24" y="510"/>
                    <a:pt x="28" y="507"/>
                    <a:pt x="32" y="507"/>
                  </a:cubicBezTo>
                  <a:cubicBezTo>
                    <a:pt x="36" y="508"/>
                    <a:pt x="39" y="511"/>
                    <a:pt x="39" y="515"/>
                  </a:cubicBezTo>
                  <a:lnTo>
                    <a:pt x="39" y="516"/>
                  </a:lnTo>
                  <a:lnTo>
                    <a:pt x="24" y="514"/>
                  </a:lnTo>
                  <a:lnTo>
                    <a:pt x="44" y="453"/>
                  </a:lnTo>
                  <a:lnTo>
                    <a:pt x="71" y="395"/>
                  </a:lnTo>
                  <a:lnTo>
                    <a:pt x="103" y="340"/>
                  </a:lnTo>
                  <a:lnTo>
                    <a:pt x="142" y="288"/>
                  </a:lnTo>
                  <a:lnTo>
                    <a:pt x="186" y="238"/>
                  </a:lnTo>
                  <a:lnTo>
                    <a:pt x="237" y="195"/>
                  </a:lnTo>
                  <a:lnTo>
                    <a:pt x="292" y="154"/>
                  </a:lnTo>
                  <a:lnTo>
                    <a:pt x="352" y="118"/>
                  </a:lnTo>
                  <a:lnTo>
                    <a:pt x="416" y="86"/>
                  </a:lnTo>
                  <a:lnTo>
                    <a:pt x="484" y="60"/>
                  </a:lnTo>
                  <a:lnTo>
                    <a:pt x="555" y="39"/>
                  </a:lnTo>
                  <a:lnTo>
                    <a:pt x="629" y="23"/>
                  </a:lnTo>
                  <a:lnTo>
                    <a:pt x="706" y="12"/>
                  </a:lnTo>
                  <a:lnTo>
                    <a:pt x="786" y="9"/>
                  </a:lnTo>
                  <a:lnTo>
                    <a:pt x="866" y="13"/>
                  </a:lnTo>
                  <a:lnTo>
                    <a:pt x="942" y="23"/>
                  </a:lnTo>
                  <a:lnTo>
                    <a:pt x="1017" y="39"/>
                  </a:lnTo>
                  <a:lnTo>
                    <a:pt x="1087" y="60"/>
                  </a:lnTo>
                  <a:lnTo>
                    <a:pt x="1156" y="86"/>
                  </a:lnTo>
                  <a:lnTo>
                    <a:pt x="1220" y="119"/>
                  </a:lnTo>
                  <a:lnTo>
                    <a:pt x="1280" y="154"/>
                  </a:lnTo>
                  <a:lnTo>
                    <a:pt x="1335" y="195"/>
                  </a:lnTo>
                  <a:lnTo>
                    <a:pt x="1385" y="240"/>
                  </a:lnTo>
                  <a:lnTo>
                    <a:pt x="1430" y="289"/>
                  </a:lnTo>
                  <a:lnTo>
                    <a:pt x="1468" y="341"/>
                  </a:lnTo>
                  <a:lnTo>
                    <a:pt x="1501" y="396"/>
                  </a:lnTo>
                  <a:lnTo>
                    <a:pt x="1527" y="454"/>
                  </a:lnTo>
                  <a:lnTo>
                    <a:pt x="1546" y="514"/>
                  </a:lnTo>
                  <a:lnTo>
                    <a:pt x="1530" y="516"/>
                  </a:lnTo>
                  <a:lnTo>
                    <a:pt x="1530" y="515"/>
                  </a:lnTo>
                  <a:cubicBezTo>
                    <a:pt x="1530" y="511"/>
                    <a:pt x="1534" y="508"/>
                    <a:pt x="1538" y="507"/>
                  </a:cubicBezTo>
                  <a:cubicBezTo>
                    <a:pt x="1542" y="507"/>
                    <a:pt x="1546" y="510"/>
                    <a:pt x="1546" y="514"/>
                  </a:cubicBezTo>
                  <a:lnTo>
                    <a:pt x="1557" y="577"/>
                  </a:lnTo>
                  <a:lnTo>
                    <a:pt x="1561" y="641"/>
                  </a:lnTo>
                  <a:lnTo>
                    <a:pt x="1545" y="641"/>
                  </a:lnTo>
                  <a:lnTo>
                    <a:pt x="1545" y="640"/>
                  </a:lnTo>
                  <a:lnTo>
                    <a:pt x="1561" y="641"/>
                  </a:lnTo>
                  <a:lnTo>
                    <a:pt x="1557" y="706"/>
                  </a:lnTo>
                  <a:lnTo>
                    <a:pt x="1544" y="700"/>
                  </a:lnTo>
                  <a:lnTo>
                    <a:pt x="1545" y="699"/>
                  </a:lnTo>
                  <a:cubicBezTo>
                    <a:pt x="1547" y="696"/>
                    <a:pt x="1551" y="696"/>
                    <a:pt x="1554" y="697"/>
                  </a:cubicBezTo>
                  <a:cubicBezTo>
                    <a:pt x="1557" y="699"/>
                    <a:pt x="1559" y="703"/>
                    <a:pt x="1558" y="706"/>
                  </a:cubicBezTo>
                  <a:lnTo>
                    <a:pt x="1546" y="769"/>
                  </a:lnTo>
                  <a:lnTo>
                    <a:pt x="1527" y="830"/>
                  </a:lnTo>
                  <a:lnTo>
                    <a:pt x="1500" y="888"/>
                  </a:lnTo>
                  <a:lnTo>
                    <a:pt x="1468" y="942"/>
                  </a:lnTo>
                  <a:lnTo>
                    <a:pt x="1428" y="995"/>
                  </a:lnTo>
                  <a:lnTo>
                    <a:pt x="1384" y="1043"/>
                  </a:lnTo>
                  <a:lnTo>
                    <a:pt x="1334" y="1088"/>
                  </a:lnTo>
                  <a:lnTo>
                    <a:pt x="1279" y="1129"/>
                  </a:lnTo>
                  <a:lnTo>
                    <a:pt x="1219" y="1165"/>
                  </a:lnTo>
                  <a:lnTo>
                    <a:pt x="1154" y="1197"/>
                  </a:lnTo>
                  <a:lnTo>
                    <a:pt x="1087" y="1223"/>
                  </a:lnTo>
                  <a:lnTo>
                    <a:pt x="1016" y="1244"/>
                  </a:lnTo>
                  <a:lnTo>
                    <a:pt x="941" y="1260"/>
                  </a:lnTo>
                  <a:lnTo>
                    <a:pt x="865" y="1269"/>
                  </a:lnTo>
                  <a:lnTo>
                    <a:pt x="784" y="1272"/>
                  </a:lnTo>
                  <a:lnTo>
                    <a:pt x="706" y="1268"/>
                  </a:lnTo>
                  <a:lnTo>
                    <a:pt x="628" y="1259"/>
                  </a:lnTo>
                  <a:lnTo>
                    <a:pt x="554" y="1244"/>
                  </a:lnTo>
                  <a:lnTo>
                    <a:pt x="483" y="1223"/>
                  </a:lnTo>
                  <a:lnTo>
                    <a:pt x="415" y="1197"/>
                  </a:lnTo>
                  <a:lnTo>
                    <a:pt x="351" y="1164"/>
                  </a:lnTo>
                  <a:lnTo>
                    <a:pt x="291" y="1128"/>
                  </a:lnTo>
                  <a:lnTo>
                    <a:pt x="236" y="1087"/>
                  </a:lnTo>
                  <a:lnTo>
                    <a:pt x="186" y="1043"/>
                  </a:lnTo>
                  <a:lnTo>
                    <a:pt x="141" y="994"/>
                  </a:lnTo>
                  <a:lnTo>
                    <a:pt x="103" y="942"/>
                  </a:lnTo>
                  <a:lnTo>
                    <a:pt x="69" y="887"/>
                  </a:lnTo>
                  <a:lnTo>
                    <a:pt x="44" y="829"/>
                  </a:lnTo>
                  <a:lnTo>
                    <a:pt x="24" y="769"/>
                  </a:lnTo>
                  <a:cubicBezTo>
                    <a:pt x="24" y="769"/>
                    <a:pt x="24" y="768"/>
                    <a:pt x="24" y="768"/>
                  </a:cubicBezTo>
                  <a:lnTo>
                    <a:pt x="12" y="705"/>
                  </a:lnTo>
                  <a:lnTo>
                    <a:pt x="8" y="641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5" name="Rectangle 55">
              <a:extLst>
                <a:ext uri="{FF2B5EF4-FFF2-40B4-BE49-F238E27FC236}">
                  <a16:creationId xmlns:a16="http://schemas.microsoft.com/office/drawing/2014/main" id="{EAA27F2D-BFDA-4BED-BE90-76FD05B0BB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0" y="2192"/>
              <a:ext cx="43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1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</a:rPr>
                <a:t>Capacità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56">
              <a:extLst>
                <a:ext uri="{FF2B5EF4-FFF2-40B4-BE49-F238E27FC236}">
                  <a16:creationId xmlns:a16="http://schemas.microsoft.com/office/drawing/2014/main" id="{45A15337-6885-4FAE-9C1D-FE5299DC05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0" y="2304"/>
              <a:ext cx="43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1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</a:rPr>
                <a:t>bilanciate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1081" name="Picture 57">
              <a:extLst>
                <a:ext uri="{FF2B5EF4-FFF2-40B4-BE49-F238E27FC236}">
                  <a16:creationId xmlns:a16="http://schemas.microsoft.com/office/drawing/2014/main" id="{4C770AAC-C453-436D-A80E-D467190F7F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9" y="802"/>
              <a:ext cx="672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2" name="Picture 58">
              <a:extLst>
                <a:ext uri="{FF2B5EF4-FFF2-40B4-BE49-F238E27FC236}">
                  <a16:creationId xmlns:a16="http://schemas.microsoft.com/office/drawing/2014/main" id="{D969A8E8-59F5-4507-AAF0-210D74A5D5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9" y="802"/>
              <a:ext cx="672" cy="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" name="Rectangle 59">
              <a:extLst>
                <a:ext uri="{FF2B5EF4-FFF2-40B4-BE49-F238E27FC236}">
                  <a16:creationId xmlns:a16="http://schemas.microsoft.com/office/drawing/2014/main" id="{511C7194-27D1-48A5-9E32-656D25DEE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2" y="792"/>
              <a:ext cx="670" cy="257"/>
            </a:xfrm>
            <a:prstGeom prst="rect">
              <a:avLst/>
            </a:prstGeom>
            <a:solidFill>
              <a:srgbClr val="1074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60">
              <a:extLst>
                <a:ext uri="{FF2B5EF4-FFF2-40B4-BE49-F238E27FC236}">
                  <a16:creationId xmlns:a16="http://schemas.microsoft.com/office/drawing/2014/main" id="{76A810E9-9672-400D-B2B9-567875FA6B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36" y="788"/>
              <a:ext cx="676" cy="265"/>
            </a:xfrm>
            <a:custGeom>
              <a:avLst/>
              <a:gdLst>
                <a:gd name="T0" fmla="*/ 0 w 676"/>
                <a:gd name="T1" fmla="*/ 0 h 265"/>
                <a:gd name="T2" fmla="*/ 676 w 676"/>
                <a:gd name="T3" fmla="*/ 0 h 265"/>
                <a:gd name="T4" fmla="*/ 676 w 676"/>
                <a:gd name="T5" fmla="*/ 265 h 265"/>
                <a:gd name="T6" fmla="*/ 0 w 676"/>
                <a:gd name="T7" fmla="*/ 265 h 265"/>
                <a:gd name="T8" fmla="*/ 0 w 676"/>
                <a:gd name="T9" fmla="*/ 0 h 265"/>
                <a:gd name="T10" fmla="*/ 4 w 676"/>
                <a:gd name="T11" fmla="*/ 263 h 265"/>
                <a:gd name="T12" fmla="*/ 2 w 676"/>
                <a:gd name="T13" fmla="*/ 261 h 265"/>
                <a:gd name="T14" fmla="*/ 674 w 676"/>
                <a:gd name="T15" fmla="*/ 261 h 265"/>
                <a:gd name="T16" fmla="*/ 673 w 676"/>
                <a:gd name="T17" fmla="*/ 263 h 265"/>
                <a:gd name="T18" fmla="*/ 673 w 676"/>
                <a:gd name="T19" fmla="*/ 3 h 265"/>
                <a:gd name="T20" fmla="*/ 674 w 676"/>
                <a:gd name="T21" fmla="*/ 4 h 265"/>
                <a:gd name="T22" fmla="*/ 2 w 676"/>
                <a:gd name="T23" fmla="*/ 4 h 265"/>
                <a:gd name="T24" fmla="*/ 4 w 676"/>
                <a:gd name="T25" fmla="*/ 3 h 265"/>
                <a:gd name="T26" fmla="*/ 4 w 676"/>
                <a:gd name="T27" fmla="*/ 263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76" h="265">
                  <a:moveTo>
                    <a:pt x="0" y="0"/>
                  </a:moveTo>
                  <a:lnTo>
                    <a:pt x="676" y="0"/>
                  </a:lnTo>
                  <a:lnTo>
                    <a:pt x="676" y="265"/>
                  </a:lnTo>
                  <a:lnTo>
                    <a:pt x="0" y="265"/>
                  </a:lnTo>
                  <a:lnTo>
                    <a:pt x="0" y="0"/>
                  </a:lnTo>
                  <a:close/>
                  <a:moveTo>
                    <a:pt x="4" y="263"/>
                  </a:moveTo>
                  <a:lnTo>
                    <a:pt x="2" y="261"/>
                  </a:lnTo>
                  <a:lnTo>
                    <a:pt x="674" y="261"/>
                  </a:lnTo>
                  <a:lnTo>
                    <a:pt x="673" y="263"/>
                  </a:lnTo>
                  <a:lnTo>
                    <a:pt x="673" y="3"/>
                  </a:lnTo>
                  <a:lnTo>
                    <a:pt x="674" y="4"/>
                  </a:lnTo>
                  <a:lnTo>
                    <a:pt x="2" y="4"/>
                  </a:lnTo>
                  <a:lnTo>
                    <a:pt x="4" y="3"/>
                  </a:lnTo>
                  <a:lnTo>
                    <a:pt x="4" y="2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61">
              <a:extLst>
                <a:ext uri="{FF2B5EF4-FFF2-40B4-BE49-F238E27FC236}">
                  <a16:creationId xmlns:a16="http://schemas.microsoft.com/office/drawing/2014/main" id="{033BBFEB-BCA6-40F7-8E93-ACBAFFCAF3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32" y="785"/>
              <a:ext cx="683" cy="271"/>
            </a:xfrm>
            <a:custGeom>
              <a:avLst/>
              <a:gdLst>
                <a:gd name="T0" fmla="*/ 0 w 1632"/>
                <a:gd name="T1" fmla="*/ 8 h 624"/>
                <a:gd name="T2" fmla="*/ 8 w 1632"/>
                <a:gd name="T3" fmla="*/ 0 h 624"/>
                <a:gd name="T4" fmla="*/ 1624 w 1632"/>
                <a:gd name="T5" fmla="*/ 0 h 624"/>
                <a:gd name="T6" fmla="*/ 1632 w 1632"/>
                <a:gd name="T7" fmla="*/ 8 h 624"/>
                <a:gd name="T8" fmla="*/ 1632 w 1632"/>
                <a:gd name="T9" fmla="*/ 616 h 624"/>
                <a:gd name="T10" fmla="*/ 1624 w 1632"/>
                <a:gd name="T11" fmla="*/ 624 h 624"/>
                <a:gd name="T12" fmla="*/ 8 w 1632"/>
                <a:gd name="T13" fmla="*/ 624 h 624"/>
                <a:gd name="T14" fmla="*/ 0 w 1632"/>
                <a:gd name="T15" fmla="*/ 616 h 624"/>
                <a:gd name="T16" fmla="*/ 0 w 1632"/>
                <a:gd name="T17" fmla="*/ 8 h 624"/>
                <a:gd name="T18" fmla="*/ 16 w 1632"/>
                <a:gd name="T19" fmla="*/ 616 h 624"/>
                <a:gd name="T20" fmla="*/ 8 w 1632"/>
                <a:gd name="T21" fmla="*/ 608 h 624"/>
                <a:gd name="T22" fmla="*/ 1624 w 1632"/>
                <a:gd name="T23" fmla="*/ 608 h 624"/>
                <a:gd name="T24" fmla="*/ 1616 w 1632"/>
                <a:gd name="T25" fmla="*/ 616 h 624"/>
                <a:gd name="T26" fmla="*/ 1616 w 1632"/>
                <a:gd name="T27" fmla="*/ 8 h 624"/>
                <a:gd name="T28" fmla="*/ 1624 w 1632"/>
                <a:gd name="T29" fmla="*/ 16 h 624"/>
                <a:gd name="T30" fmla="*/ 8 w 1632"/>
                <a:gd name="T31" fmla="*/ 16 h 624"/>
                <a:gd name="T32" fmla="*/ 16 w 1632"/>
                <a:gd name="T33" fmla="*/ 8 h 624"/>
                <a:gd name="T34" fmla="*/ 16 w 1632"/>
                <a:gd name="T35" fmla="*/ 616 h 624"/>
                <a:gd name="T36" fmla="*/ 26 w 1632"/>
                <a:gd name="T37" fmla="*/ 612 h 624"/>
                <a:gd name="T38" fmla="*/ 21 w 1632"/>
                <a:gd name="T39" fmla="*/ 619 h 624"/>
                <a:gd name="T40" fmla="*/ 12 w 1632"/>
                <a:gd name="T41" fmla="*/ 617 h 624"/>
                <a:gd name="T42" fmla="*/ 7 w 1632"/>
                <a:gd name="T43" fmla="*/ 612 h 624"/>
                <a:gd name="T44" fmla="*/ 6 w 1632"/>
                <a:gd name="T45" fmla="*/ 604 h 624"/>
                <a:gd name="T46" fmla="*/ 13 w 1632"/>
                <a:gd name="T47" fmla="*/ 599 h 624"/>
                <a:gd name="T48" fmla="*/ 1620 w 1632"/>
                <a:gd name="T49" fmla="*/ 599 h 624"/>
                <a:gd name="T50" fmla="*/ 1627 w 1632"/>
                <a:gd name="T51" fmla="*/ 602 h 624"/>
                <a:gd name="T52" fmla="*/ 1627 w 1632"/>
                <a:gd name="T53" fmla="*/ 610 h 624"/>
                <a:gd name="T54" fmla="*/ 1625 w 1632"/>
                <a:gd name="T55" fmla="*/ 615 h 624"/>
                <a:gd name="T56" fmla="*/ 1616 w 1632"/>
                <a:gd name="T57" fmla="*/ 619 h 624"/>
                <a:gd name="T58" fmla="*/ 1609 w 1632"/>
                <a:gd name="T59" fmla="*/ 612 h 624"/>
                <a:gd name="T60" fmla="*/ 1609 w 1632"/>
                <a:gd name="T61" fmla="*/ 13 h 624"/>
                <a:gd name="T62" fmla="*/ 1614 w 1632"/>
                <a:gd name="T63" fmla="*/ 6 h 624"/>
                <a:gd name="T64" fmla="*/ 1623 w 1632"/>
                <a:gd name="T65" fmla="*/ 8 h 624"/>
                <a:gd name="T66" fmla="*/ 1625 w 1632"/>
                <a:gd name="T67" fmla="*/ 10 h 624"/>
                <a:gd name="T68" fmla="*/ 1627 w 1632"/>
                <a:gd name="T69" fmla="*/ 19 h 624"/>
                <a:gd name="T70" fmla="*/ 1620 w 1632"/>
                <a:gd name="T71" fmla="*/ 24 h 624"/>
                <a:gd name="T72" fmla="*/ 13 w 1632"/>
                <a:gd name="T73" fmla="*/ 24 h 624"/>
                <a:gd name="T74" fmla="*/ 5 w 1632"/>
                <a:gd name="T75" fmla="*/ 18 h 624"/>
                <a:gd name="T76" fmla="*/ 10 w 1632"/>
                <a:gd name="T77" fmla="*/ 9 h 624"/>
                <a:gd name="T78" fmla="*/ 14 w 1632"/>
                <a:gd name="T79" fmla="*/ 6 h 624"/>
                <a:gd name="T80" fmla="*/ 22 w 1632"/>
                <a:gd name="T81" fmla="*/ 7 h 624"/>
                <a:gd name="T82" fmla="*/ 26 w 1632"/>
                <a:gd name="T83" fmla="*/ 13 h 624"/>
                <a:gd name="T84" fmla="*/ 26 w 1632"/>
                <a:gd name="T85" fmla="*/ 612 h 624"/>
                <a:gd name="T86" fmla="*/ 10 w 1632"/>
                <a:gd name="T87" fmla="*/ 13 h 624"/>
                <a:gd name="T88" fmla="*/ 22 w 1632"/>
                <a:gd name="T89" fmla="*/ 20 h 624"/>
                <a:gd name="T90" fmla="*/ 17 w 1632"/>
                <a:gd name="T91" fmla="*/ 23 h 624"/>
                <a:gd name="T92" fmla="*/ 13 w 1632"/>
                <a:gd name="T93" fmla="*/ 8 h 624"/>
                <a:gd name="T94" fmla="*/ 1620 w 1632"/>
                <a:gd name="T95" fmla="*/ 8 h 624"/>
                <a:gd name="T96" fmla="*/ 1614 w 1632"/>
                <a:gd name="T97" fmla="*/ 21 h 624"/>
                <a:gd name="T98" fmla="*/ 1612 w 1632"/>
                <a:gd name="T99" fmla="*/ 19 h 624"/>
                <a:gd name="T100" fmla="*/ 1625 w 1632"/>
                <a:gd name="T101" fmla="*/ 13 h 624"/>
                <a:gd name="T102" fmla="*/ 1625 w 1632"/>
                <a:gd name="T103" fmla="*/ 612 h 624"/>
                <a:gd name="T104" fmla="*/ 1610 w 1632"/>
                <a:gd name="T105" fmla="*/ 608 h 624"/>
                <a:gd name="T106" fmla="*/ 1613 w 1632"/>
                <a:gd name="T107" fmla="*/ 603 h 624"/>
                <a:gd name="T108" fmla="*/ 1620 w 1632"/>
                <a:gd name="T109" fmla="*/ 615 h 624"/>
                <a:gd name="T110" fmla="*/ 13 w 1632"/>
                <a:gd name="T111" fmla="*/ 615 h 624"/>
                <a:gd name="T112" fmla="*/ 19 w 1632"/>
                <a:gd name="T113" fmla="*/ 601 h 624"/>
                <a:gd name="T114" fmla="*/ 24 w 1632"/>
                <a:gd name="T115" fmla="*/ 606 h 624"/>
                <a:gd name="T116" fmla="*/ 10 w 1632"/>
                <a:gd name="T117" fmla="*/ 612 h 624"/>
                <a:gd name="T118" fmla="*/ 10 w 1632"/>
                <a:gd name="T119" fmla="*/ 13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32" h="624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1624" y="0"/>
                  </a:lnTo>
                  <a:cubicBezTo>
                    <a:pt x="1629" y="0"/>
                    <a:pt x="1632" y="4"/>
                    <a:pt x="1632" y="8"/>
                  </a:cubicBezTo>
                  <a:lnTo>
                    <a:pt x="1632" y="616"/>
                  </a:lnTo>
                  <a:cubicBezTo>
                    <a:pt x="1632" y="621"/>
                    <a:pt x="1629" y="624"/>
                    <a:pt x="1624" y="624"/>
                  </a:cubicBezTo>
                  <a:lnTo>
                    <a:pt x="8" y="624"/>
                  </a:lnTo>
                  <a:cubicBezTo>
                    <a:pt x="4" y="624"/>
                    <a:pt x="0" y="621"/>
                    <a:pt x="0" y="616"/>
                  </a:cubicBezTo>
                  <a:lnTo>
                    <a:pt x="0" y="8"/>
                  </a:lnTo>
                  <a:close/>
                  <a:moveTo>
                    <a:pt x="16" y="616"/>
                  </a:moveTo>
                  <a:lnTo>
                    <a:pt x="8" y="608"/>
                  </a:lnTo>
                  <a:lnTo>
                    <a:pt x="1624" y="608"/>
                  </a:lnTo>
                  <a:lnTo>
                    <a:pt x="1616" y="616"/>
                  </a:lnTo>
                  <a:lnTo>
                    <a:pt x="1616" y="8"/>
                  </a:lnTo>
                  <a:lnTo>
                    <a:pt x="1624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616"/>
                  </a:lnTo>
                  <a:close/>
                  <a:moveTo>
                    <a:pt x="26" y="612"/>
                  </a:moveTo>
                  <a:cubicBezTo>
                    <a:pt x="26" y="615"/>
                    <a:pt x="24" y="618"/>
                    <a:pt x="21" y="619"/>
                  </a:cubicBezTo>
                  <a:cubicBezTo>
                    <a:pt x="18" y="620"/>
                    <a:pt x="14" y="620"/>
                    <a:pt x="12" y="617"/>
                  </a:cubicBezTo>
                  <a:lnTo>
                    <a:pt x="7" y="612"/>
                  </a:lnTo>
                  <a:cubicBezTo>
                    <a:pt x="5" y="610"/>
                    <a:pt x="5" y="607"/>
                    <a:pt x="6" y="604"/>
                  </a:cubicBezTo>
                  <a:cubicBezTo>
                    <a:pt x="7" y="601"/>
                    <a:pt x="10" y="599"/>
                    <a:pt x="13" y="599"/>
                  </a:cubicBezTo>
                  <a:lnTo>
                    <a:pt x="1620" y="599"/>
                  </a:lnTo>
                  <a:cubicBezTo>
                    <a:pt x="1622" y="599"/>
                    <a:pt x="1625" y="600"/>
                    <a:pt x="1627" y="602"/>
                  </a:cubicBezTo>
                  <a:cubicBezTo>
                    <a:pt x="1628" y="605"/>
                    <a:pt x="1628" y="608"/>
                    <a:pt x="1627" y="610"/>
                  </a:cubicBezTo>
                  <a:lnTo>
                    <a:pt x="1625" y="615"/>
                  </a:lnTo>
                  <a:cubicBezTo>
                    <a:pt x="1623" y="618"/>
                    <a:pt x="1619" y="620"/>
                    <a:pt x="1616" y="619"/>
                  </a:cubicBezTo>
                  <a:cubicBezTo>
                    <a:pt x="1612" y="619"/>
                    <a:pt x="1609" y="615"/>
                    <a:pt x="1609" y="612"/>
                  </a:cubicBezTo>
                  <a:lnTo>
                    <a:pt x="1609" y="13"/>
                  </a:lnTo>
                  <a:cubicBezTo>
                    <a:pt x="1609" y="10"/>
                    <a:pt x="1611" y="7"/>
                    <a:pt x="1614" y="6"/>
                  </a:cubicBezTo>
                  <a:cubicBezTo>
                    <a:pt x="1617" y="5"/>
                    <a:pt x="1621" y="5"/>
                    <a:pt x="1623" y="8"/>
                  </a:cubicBezTo>
                  <a:lnTo>
                    <a:pt x="1625" y="10"/>
                  </a:lnTo>
                  <a:cubicBezTo>
                    <a:pt x="1628" y="13"/>
                    <a:pt x="1628" y="16"/>
                    <a:pt x="1627" y="19"/>
                  </a:cubicBezTo>
                  <a:cubicBezTo>
                    <a:pt x="1626" y="22"/>
                    <a:pt x="1623" y="24"/>
                    <a:pt x="1620" y="24"/>
                  </a:cubicBezTo>
                  <a:lnTo>
                    <a:pt x="13" y="24"/>
                  </a:lnTo>
                  <a:cubicBezTo>
                    <a:pt x="10" y="24"/>
                    <a:pt x="6" y="21"/>
                    <a:pt x="5" y="18"/>
                  </a:cubicBezTo>
                  <a:cubicBezTo>
                    <a:pt x="5" y="14"/>
                    <a:pt x="6" y="10"/>
                    <a:pt x="10" y="9"/>
                  </a:cubicBezTo>
                  <a:lnTo>
                    <a:pt x="14" y="6"/>
                  </a:lnTo>
                  <a:cubicBezTo>
                    <a:pt x="17" y="5"/>
                    <a:pt x="20" y="5"/>
                    <a:pt x="22" y="7"/>
                  </a:cubicBezTo>
                  <a:cubicBezTo>
                    <a:pt x="25" y="8"/>
                    <a:pt x="26" y="11"/>
                    <a:pt x="26" y="13"/>
                  </a:cubicBezTo>
                  <a:lnTo>
                    <a:pt x="26" y="612"/>
                  </a:lnTo>
                  <a:close/>
                  <a:moveTo>
                    <a:pt x="10" y="13"/>
                  </a:moveTo>
                  <a:lnTo>
                    <a:pt x="22" y="20"/>
                  </a:lnTo>
                  <a:lnTo>
                    <a:pt x="17" y="23"/>
                  </a:lnTo>
                  <a:lnTo>
                    <a:pt x="13" y="8"/>
                  </a:lnTo>
                  <a:lnTo>
                    <a:pt x="1620" y="8"/>
                  </a:lnTo>
                  <a:lnTo>
                    <a:pt x="1614" y="21"/>
                  </a:lnTo>
                  <a:lnTo>
                    <a:pt x="1612" y="19"/>
                  </a:lnTo>
                  <a:lnTo>
                    <a:pt x="1625" y="13"/>
                  </a:lnTo>
                  <a:lnTo>
                    <a:pt x="1625" y="612"/>
                  </a:lnTo>
                  <a:lnTo>
                    <a:pt x="1610" y="608"/>
                  </a:lnTo>
                  <a:lnTo>
                    <a:pt x="1613" y="603"/>
                  </a:lnTo>
                  <a:lnTo>
                    <a:pt x="1620" y="615"/>
                  </a:lnTo>
                  <a:lnTo>
                    <a:pt x="13" y="615"/>
                  </a:lnTo>
                  <a:lnTo>
                    <a:pt x="19" y="601"/>
                  </a:lnTo>
                  <a:lnTo>
                    <a:pt x="24" y="606"/>
                  </a:lnTo>
                  <a:lnTo>
                    <a:pt x="10" y="612"/>
                  </a:lnTo>
                  <a:lnTo>
                    <a:pt x="10" y="13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Rectangle 62">
              <a:extLst>
                <a:ext uri="{FF2B5EF4-FFF2-40B4-BE49-F238E27FC236}">
                  <a16:creationId xmlns:a16="http://schemas.microsoft.com/office/drawing/2014/main" id="{A6C4EF10-51A4-44C6-8401-A04A73B308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5" y="886"/>
              <a:ext cx="51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1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</a:rPr>
                <a:t>Partnership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63">
              <a:extLst>
                <a:ext uri="{FF2B5EF4-FFF2-40B4-BE49-F238E27FC236}">
                  <a16:creationId xmlns:a16="http://schemas.microsoft.com/office/drawing/2014/main" id="{150707F9-097B-4352-AFC7-15255B645B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9" y="1480"/>
              <a:ext cx="663" cy="90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2" name="Freeform 64">
              <a:extLst>
                <a:ext uri="{FF2B5EF4-FFF2-40B4-BE49-F238E27FC236}">
                  <a16:creationId xmlns:a16="http://schemas.microsoft.com/office/drawing/2014/main" id="{1E5EDD45-51F5-4C09-9219-BA41E436BD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42" y="1483"/>
              <a:ext cx="670" cy="98"/>
            </a:xfrm>
            <a:custGeom>
              <a:avLst/>
              <a:gdLst>
                <a:gd name="T0" fmla="*/ 0 w 670"/>
                <a:gd name="T1" fmla="*/ 0 h 98"/>
                <a:gd name="T2" fmla="*/ 670 w 670"/>
                <a:gd name="T3" fmla="*/ 0 h 98"/>
                <a:gd name="T4" fmla="*/ 670 w 670"/>
                <a:gd name="T5" fmla="*/ 98 h 98"/>
                <a:gd name="T6" fmla="*/ 0 w 670"/>
                <a:gd name="T7" fmla="*/ 98 h 98"/>
                <a:gd name="T8" fmla="*/ 0 w 670"/>
                <a:gd name="T9" fmla="*/ 0 h 98"/>
                <a:gd name="T10" fmla="*/ 4 w 670"/>
                <a:gd name="T11" fmla="*/ 96 h 98"/>
                <a:gd name="T12" fmla="*/ 2 w 670"/>
                <a:gd name="T13" fmla="*/ 95 h 98"/>
                <a:gd name="T14" fmla="*/ 668 w 670"/>
                <a:gd name="T15" fmla="*/ 95 h 98"/>
                <a:gd name="T16" fmla="*/ 667 w 670"/>
                <a:gd name="T17" fmla="*/ 96 h 98"/>
                <a:gd name="T18" fmla="*/ 667 w 670"/>
                <a:gd name="T19" fmla="*/ 3 h 98"/>
                <a:gd name="T20" fmla="*/ 668 w 670"/>
                <a:gd name="T21" fmla="*/ 5 h 98"/>
                <a:gd name="T22" fmla="*/ 2 w 670"/>
                <a:gd name="T23" fmla="*/ 5 h 98"/>
                <a:gd name="T24" fmla="*/ 4 w 670"/>
                <a:gd name="T25" fmla="*/ 3 h 98"/>
                <a:gd name="T26" fmla="*/ 4 w 670"/>
                <a:gd name="T27" fmla="*/ 9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70" h="98">
                  <a:moveTo>
                    <a:pt x="0" y="0"/>
                  </a:moveTo>
                  <a:lnTo>
                    <a:pt x="670" y="0"/>
                  </a:lnTo>
                  <a:lnTo>
                    <a:pt x="670" y="98"/>
                  </a:lnTo>
                  <a:lnTo>
                    <a:pt x="0" y="98"/>
                  </a:lnTo>
                  <a:lnTo>
                    <a:pt x="0" y="0"/>
                  </a:lnTo>
                  <a:close/>
                  <a:moveTo>
                    <a:pt x="4" y="96"/>
                  </a:moveTo>
                  <a:lnTo>
                    <a:pt x="2" y="95"/>
                  </a:lnTo>
                  <a:lnTo>
                    <a:pt x="668" y="95"/>
                  </a:lnTo>
                  <a:lnTo>
                    <a:pt x="667" y="96"/>
                  </a:lnTo>
                  <a:lnTo>
                    <a:pt x="667" y="3"/>
                  </a:lnTo>
                  <a:lnTo>
                    <a:pt x="668" y="5"/>
                  </a:lnTo>
                  <a:lnTo>
                    <a:pt x="2" y="5"/>
                  </a:lnTo>
                  <a:lnTo>
                    <a:pt x="4" y="3"/>
                  </a:lnTo>
                  <a:lnTo>
                    <a:pt x="4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3" name="Freeform 65">
              <a:extLst>
                <a:ext uri="{FF2B5EF4-FFF2-40B4-BE49-F238E27FC236}">
                  <a16:creationId xmlns:a16="http://schemas.microsoft.com/office/drawing/2014/main" id="{1963E678-1FD6-4EBE-A04F-B21371CB06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39" y="1480"/>
              <a:ext cx="676" cy="104"/>
            </a:xfrm>
            <a:custGeom>
              <a:avLst/>
              <a:gdLst>
                <a:gd name="T0" fmla="*/ 0 w 1616"/>
                <a:gd name="T1" fmla="*/ 8 h 240"/>
                <a:gd name="T2" fmla="*/ 8 w 1616"/>
                <a:gd name="T3" fmla="*/ 0 h 240"/>
                <a:gd name="T4" fmla="*/ 1608 w 1616"/>
                <a:gd name="T5" fmla="*/ 0 h 240"/>
                <a:gd name="T6" fmla="*/ 1616 w 1616"/>
                <a:gd name="T7" fmla="*/ 8 h 240"/>
                <a:gd name="T8" fmla="*/ 1616 w 1616"/>
                <a:gd name="T9" fmla="*/ 232 h 240"/>
                <a:gd name="T10" fmla="*/ 1608 w 1616"/>
                <a:gd name="T11" fmla="*/ 240 h 240"/>
                <a:gd name="T12" fmla="*/ 8 w 1616"/>
                <a:gd name="T13" fmla="*/ 240 h 240"/>
                <a:gd name="T14" fmla="*/ 0 w 1616"/>
                <a:gd name="T15" fmla="*/ 232 h 240"/>
                <a:gd name="T16" fmla="*/ 0 w 1616"/>
                <a:gd name="T17" fmla="*/ 8 h 240"/>
                <a:gd name="T18" fmla="*/ 16 w 1616"/>
                <a:gd name="T19" fmla="*/ 232 h 240"/>
                <a:gd name="T20" fmla="*/ 8 w 1616"/>
                <a:gd name="T21" fmla="*/ 224 h 240"/>
                <a:gd name="T22" fmla="*/ 1608 w 1616"/>
                <a:gd name="T23" fmla="*/ 224 h 240"/>
                <a:gd name="T24" fmla="*/ 1600 w 1616"/>
                <a:gd name="T25" fmla="*/ 232 h 240"/>
                <a:gd name="T26" fmla="*/ 1600 w 1616"/>
                <a:gd name="T27" fmla="*/ 8 h 240"/>
                <a:gd name="T28" fmla="*/ 1608 w 1616"/>
                <a:gd name="T29" fmla="*/ 16 h 240"/>
                <a:gd name="T30" fmla="*/ 8 w 1616"/>
                <a:gd name="T31" fmla="*/ 16 h 240"/>
                <a:gd name="T32" fmla="*/ 16 w 1616"/>
                <a:gd name="T33" fmla="*/ 8 h 240"/>
                <a:gd name="T34" fmla="*/ 16 w 1616"/>
                <a:gd name="T35" fmla="*/ 232 h 240"/>
                <a:gd name="T36" fmla="*/ 24 w 1616"/>
                <a:gd name="T37" fmla="*/ 227 h 240"/>
                <a:gd name="T38" fmla="*/ 20 w 1616"/>
                <a:gd name="T39" fmla="*/ 234 h 240"/>
                <a:gd name="T40" fmla="*/ 12 w 1616"/>
                <a:gd name="T41" fmla="*/ 235 h 240"/>
                <a:gd name="T42" fmla="*/ 7 w 1616"/>
                <a:gd name="T43" fmla="*/ 232 h 240"/>
                <a:gd name="T44" fmla="*/ 3 w 1616"/>
                <a:gd name="T45" fmla="*/ 223 h 240"/>
                <a:gd name="T46" fmla="*/ 11 w 1616"/>
                <a:gd name="T47" fmla="*/ 217 h 240"/>
                <a:gd name="T48" fmla="*/ 1604 w 1616"/>
                <a:gd name="T49" fmla="*/ 217 h 240"/>
                <a:gd name="T50" fmla="*/ 1611 w 1616"/>
                <a:gd name="T51" fmla="*/ 222 h 240"/>
                <a:gd name="T52" fmla="*/ 1610 w 1616"/>
                <a:gd name="T53" fmla="*/ 230 h 240"/>
                <a:gd name="T54" fmla="*/ 1607 w 1616"/>
                <a:gd name="T55" fmla="*/ 233 h 240"/>
                <a:gd name="T56" fmla="*/ 1598 w 1616"/>
                <a:gd name="T57" fmla="*/ 235 h 240"/>
                <a:gd name="T58" fmla="*/ 1593 w 1616"/>
                <a:gd name="T59" fmla="*/ 227 h 240"/>
                <a:gd name="T60" fmla="*/ 1593 w 1616"/>
                <a:gd name="T61" fmla="*/ 14 h 240"/>
                <a:gd name="T62" fmla="*/ 1600 w 1616"/>
                <a:gd name="T63" fmla="*/ 6 h 240"/>
                <a:gd name="T64" fmla="*/ 1609 w 1616"/>
                <a:gd name="T65" fmla="*/ 10 h 240"/>
                <a:gd name="T66" fmla="*/ 1611 w 1616"/>
                <a:gd name="T67" fmla="*/ 15 h 240"/>
                <a:gd name="T68" fmla="*/ 1610 w 1616"/>
                <a:gd name="T69" fmla="*/ 23 h 240"/>
                <a:gd name="T70" fmla="*/ 1604 w 1616"/>
                <a:gd name="T71" fmla="*/ 27 h 240"/>
                <a:gd name="T72" fmla="*/ 11 w 1616"/>
                <a:gd name="T73" fmla="*/ 27 h 240"/>
                <a:gd name="T74" fmla="*/ 3 w 1616"/>
                <a:gd name="T75" fmla="*/ 22 h 240"/>
                <a:gd name="T76" fmla="*/ 5 w 1616"/>
                <a:gd name="T77" fmla="*/ 13 h 240"/>
                <a:gd name="T78" fmla="*/ 10 w 1616"/>
                <a:gd name="T79" fmla="*/ 8 h 240"/>
                <a:gd name="T80" fmla="*/ 19 w 1616"/>
                <a:gd name="T81" fmla="*/ 6 h 240"/>
                <a:gd name="T82" fmla="*/ 24 w 1616"/>
                <a:gd name="T83" fmla="*/ 14 h 240"/>
                <a:gd name="T84" fmla="*/ 24 w 1616"/>
                <a:gd name="T85" fmla="*/ 227 h 240"/>
                <a:gd name="T86" fmla="*/ 8 w 1616"/>
                <a:gd name="T87" fmla="*/ 14 h 240"/>
                <a:gd name="T88" fmla="*/ 21 w 1616"/>
                <a:gd name="T89" fmla="*/ 19 h 240"/>
                <a:gd name="T90" fmla="*/ 17 w 1616"/>
                <a:gd name="T91" fmla="*/ 24 h 240"/>
                <a:gd name="T92" fmla="*/ 11 w 1616"/>
                <a:gd name="T93" fmla="*/ 11 h 240"/>
                <a:gd name="T94" fmla="*/ 1604 w 1616"/>
                <a:gd name="T95" fmla="*/ 11 h 240"/>
                <a:gd name="T96" fmla="*/ 1596 w 1616"/>
                <a:gd name="T97" fmla="*/ 22 h 240"/>
                <a:gd name="T98" fmla="*/ 1594 w 1616"/>
                <a:gd name="T99" fmla="*/ 17 h 240"/>
                <a:gd name="T100" fmla="*/ 1609 w 1616"/>
                <a:gd name="T101" fmla="*/ 14 h 240"/>
                <a:gd name="T102" fmla="*/ 1609 w 1616"/>
                <a:gd name="T103" fmla="*/ 227 h 240"/>
                <a:gd name="T104" fmla="*/ 1596 w 1616"/>
                <a:gd name="T105" fmla="*/ 222 h 240"/>
                <a:gd name="T106" fmla="*/ 1598 w 1616"/>
                <a:gd name="T107" fmla="*/ 219 h 240"/>
                <a:gd name="T108" fmla="*/ 1604 w 1616"/>
                <a:gd name="T109" fmla="*/ 233 h 240"/>
                <a:gd name="T110" fmla="*/ 11 w 1616"/>
                <a:gd name="T111" fmla="*/ 233 h 240"/>
                <a:gd name="T112" fmla="*/ 15 w 1616"/>
                <a:gd name="T113" fmla="*/ 218 h 240"/>
                <a:gd name="T114" fmla="*/ 19 w 1616"/>
                <a:gd name="T115" fmla="*/ 220 h 240"/>
                <a:gd name="T116" fmla="*/ 8 w 1616"/>
                <a:gd name="T117" fmla="*/ 227 h 240"/>
                <a:gd name="T118" fmla="*/ 8 w 1616"/>
                <a:gd name="T119" fmla="*/ 14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16" h="240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1608" y="0"/>
                  </a:lnTo>
                  <a:cubicBezTo>
                    <a:pt x="1613" y="0"/>
                    <a:pt x="1616" y="4"/>
                    <a:pt x="1616" y="8"/>
                  </a:cubicBezTo>
                  <a:lnTo>
                    <a:pt x="1616" y="232"/>
                  </a:lnTo>
                  <a:cubicBezTo>
                    <a:pt x="1616" y="237"/>
                    <a:pt x="1613" y="240"/>
                    <a:pt x="1608" y="240"/>
                  </a:cubicBezTo>
                  <a:lnTo>
                    <a:pt x="8" y="240"/>
                  </a:lnTo>
                  <a:cubicBezTo>
                    <a:pt x="4" y="240"/>
                    <a:pt x="0" y="237"/>
                    <a:pt x="0" y="232"/>
                  </a:cubicBezTo>
                  <a:lnTo>
                    <a:pt x="0" y="8"/>
                  </a:lnTo>
                  <a:close/>
                  <a:moveTo>
                    <a:pt x="16" y="232"/>
                  </a:moveTo>
                  <a:lnTo>
                    <a:pt x="8" y="224"/>
                  </a:lnTo>
                  <a:lnTo>
                    <a:pt x="1608" y="224"/>
                  </a:lnTo>
                  <a:lnTo>
                    <a:pt x="1600" y="232"/>
                  </a:lnTo>
                  <a:lnTo>
                    <a:pt x="1600" y="8"/>
                  </a:lnTo>
                  <a:lnTo>
                    <a:pt x="1608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232"/>
                  </a:lnTo>
                  <a:close/>
                  <a:moveTo>
                    <a:pt x="24" y="227"/>
                  </a:moveTo>
                  <a:cubicBezTo>
                    <a:pt x="24" y="230"/>
                    <a:pt x="22" y="233"/>
                    <a:pt x="20" y="234"/>
                  </a:cubicBezTo>
                  <a:cubicBezTo>
                    <a:pt x="17" y="236"/>
                    <a:pt x="14" y="236"/>
                    <a:pt x="12" y="235"/>
                  </a:cubicBezTo>
                  <a:lnTo>
                    <a:pt x="7" y="232"/>
                  </a:lnTo>
                  <a:cubicBezTo>
                    <a:pt x="4" y="230"/>
                    <a:pt x="2" y="227"/>
                    <a:pt x="3" y="223"/>
                  </a:cubicBezTo>
                  <a:cubicBezTo>
                    <a:pt x="4" y="219"/>
                    <a:pt x="7" y="217"/>
                    <a:pt x="11" y="217"/>
                  </a:cubicBezTo>
                  <a:lnTo>
                    <a:pt x="1604" y="217"/>
                  </a:lnTo>
                  <a:cubicBezTo>
                    <a:pt x="1607" y="217"/>
                    <a:pt x="1610" y="219"/>
                    <a:pt x="1611" y="222"/>
                  </a:cubicBezTo>
                  <a:cubicBezTo>
                    <a:pt x="1612" y="225"/>
                    <a:pt x="1612" y="228"/>
                    <a:pt x="1610" y="230"/>
                  </a:cubicBezTo>
                  <a:lnTo>
                    <a:pt x="1607" y="233"/>
                  </a:lnTo>
                  <a:cubicBezTo>
                    <a:pt x="1605" y="235"/>
                    <a:pt x="1601" y="236"/>
                    <a:pt x="1598" y="235"/>
                  </a:cubicBezTo>
                  <a:cubicBezTo>
                    <a:pt x="1595" y="234"/>
                    <a:pt x="1593" y="231"/>
                    <a:pt x="1593" y="227"/>
                  </a:cubicBezTo>
                  <a:lnTo>
                    <a:pt x="1593" y="14"/>
                  </a:lnTo>
                  <a:cubicBezTo>
                    <a:pt x="1593" y="10"/>
                    <a:pt x="1596" y="7"/>
                    <a:pt x="1600" y="6"/>
                  </a:cubicBezTo>
                  <a:cubicBezTo>
                    <a:pt x="1603" y="5"/>
                    <a:pt x="1607" y="7"/>
                    <a:pt x="1609" y="10"/>
                  </a:cubicBezTo>
                  <a:lnTo>
                    <a:pt x="1611" y="15"/>
                  </a:lnTo>
                  <a:cubicBezTo>
                    <a:pt x="1612" y="18"/>
                    <a:pt x="1612" y="21"/>
                    <a:pt x="1610" y="23"/>
                  </a:cubicBezTo>
                  <a:cubicBezTo>
                    <a:pt x="1609" y="25"/>
                    <a:pt x="1606" y="27"/>
                    <a:pt x="1604" y="27"/>
                  </a:cubicBezTo>
                  <a:lnTo>
                    <a:pt x="11" y="27"/>
                  </a:lnTo>
                  <a:cubicBezTo>
                    <a:pt x="8" y="27"/>
                    <a:pt x="5" y="25"/>
                    <a:pt x="3" y="22"/>
                  </a:cubicBezTo>
                  <a:cubicBezTo>
                    <a:pt x="2" y="19"/>
                    <a:pt x="3" y="15"/>
                    <a:pt x="5" y="13"/>
                  </a:cubicBezTo>
                  <a:lnTo>
                    <a:pt x="10" y="8"/>
                  </a:lnTo>
                  <a:cubicBezTo>
                    <a:pt x="12" y="6"/>
                    <a:pt x="15" y="5"/>
                    <a:pt x="19" y="6"/>
                  </a:cubicBezTo>
                  <a:cubicBezTo>
                    <a:pt x="22" y="7"/>
                    <a:pt x="24" y="10"/>
                    <a:pt x="24" y="14"/>
                  </a:cubicBezTo>
                  <a:lnTo>
                    <a:pt x="24" y="227"/>
                  </a:lnTo>
                  <a:close/>
                  <a:moveTo>
                    <a:pt x="8" y="14"/>
                  </a:moveTo>
                  <a:lnTo>
                    <a:pt x="21" y="19"/>
                  </a:lnTo>
                  <a:lnTo>
                    <a:pt x="17" y="24"/>
                  </a:lnTo>
                  <a:lnTo>
                    <a:pt x="11" y="11"/>
                  </a:lnTo>
                  <a:lnTo>
                    <a:pt x="1604" y="11"/>
                  </a:lnTo>
                  <a:lnTo>
                    <a:pt x="1596" y="22"/>
                  </a:lnTo>
                  <a:lnTo>
                    <a:pt x="1594" y="17"/>
                  </a:lnTo>
                  <a:lnTo>
                    <a:pt x="1609" y="14"/>
                  </a:lnTo>
                  <a:lnTo>
                    <a:pt x="1609" y="227"/>
                  </a:lnTo>
                  <a:lnTo>
                    <a:pt x="1596" y="222"/>
                  </a:lnTo>
                  <a:lnTo>
                    <a:pt x="1598" y="219"/>
                  </a:lnTo>
                  <a:lnTo>
                    <a:pt x="1604" y="233"/>
                  </a:lnTo>
                  <a:lnTo>
                    <a:pt x="11" y="233"/>
                  </a:lnTo>
                  <a:lnTo>
                    <a:pt x="15" y="218"/>
                  </a:lnTo>
                  <a:lnTo>
                    <a:pt x="19" y="220"/>
                  </a:lnTo>
                  <a:lnTo>
                    <a:pt x="8" y="227"/>
                  </a:lnTo>
                  <a:lnTo>
                    <a:pt x="8" y="14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68" name="Rectangle 66">
              <a:extLst>
                <a:ext uri="{FF2B5EF4-FFF2-40B4-BE49-F238E27FC236}">
                  <a16:creationId xmlns:a16="http://schemas.microsoft.com/office/drawing/2014/main" id="{F76499AF-6D03-43EE-B43F-7DDB7DC4BD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6" y="1160"/>
              <a:ext cx="160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69" name="Freeform 67">
              <a:extLst>
                <a:ext uri="{FF2B5EF4-FFF2-40B4-BE49-F238E27FC236}">
                  <a16:creationId xmlns:a16="http://schemas.microsoft.com/office/drawing/2014/main" id="{DC84EB42-ECBE-4E54-824C-ED8CEF92EE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62" y="1164"/>
              <a:ext cx="174" cy="326"/>
            </a:xfrm>
            <a:custGeom>
              <a:avLst/>
              <a:gdLst>
                <a:gd name="T0" fmla="*/ 0 w 174"/>
                <a:gd name="T1" fmla="*/ 0 h 326"/>
                <a:gd name="T2" fmla="*/ 174 w 174"/>
                <a:gd name="T3" fmla="*/ 0 h 326"/>
                <a:gd name="T4" fmla="*/ 174 w 174"/>
                <a:gd name="T5" fmla="*/ 326 h 326"/>
                <a:gd name="T6" fmla="*/ 0 w 174"/>
                <a:gd name="T7" fmla="*/ 326 h 326"/>
                <a:gd name="T8" fmla="*/ 0 w 174"/>
                <a:gd name="T9" fmla="*/ 0 h 326"/>
                <a:gd name="T10" fmla="*/ 4 w 174"/>
                <a:gd name="T11" fmla="*/ 326 h 326"/>
                <a:gd name="T12" fmla="*/ 3 w 174"/>
                <a:gd name="T13" fmla="*/ 323 h 326"/>
                <a:gd name="T14" fmla="*/ 173 w 174"/>
                <a:gd name="T15" fmla="*/ 323 h 326"/>
                <a:gd name="T16" fmla="*/ 171 w 174"/>
                <a:gd name="T17" fmla="*/ 326 h 326"/>
                <a:gd name="T18" fmla="*/ 171 w 174"/>
                <a:gd name="T19" fmla="*/ 2 h 326"/>
                <a:gd name="T20" fmla="*/ 173 w 174"/>
                <a:gd name="T21" fmla="*/ 4 h 326"/>
                <a:gd name="T22" fmla="*/ 3 w 174"/>
                <a:gd name="T23" fmla="*/ 4 h 326"/>
                <a:gd name="T24" fmla="*/ 4 w 174"/>
                <a:gd name="T25" fmla="*/ 2 h 326"/>
                <a:gd name="T26" fmla="*/ 4 w 174"/>
                <a:gd name="T27" fmla="*/ 32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4" h="326">
                  <a:moveTo>
                    <a:pt x="0" y="0"/>
                  </a:moveTo>
                  <a:lnTo>
                    <a:pt x="174" y="0"/>
                  </a:lnTo>
                  <a:lnTo>
                    <a:pt x="174" y="326"/>
                  </a:lnTo>
                  <a:lnTo>
                    <a:pt x="0" y="326"/>
                  </a:lnTo>
                  <a:lnTo>
                    <a:pt x="0" y="0"/>
                  </a:lnTo>
                  <a:close/>
                  <a:moveTo>
                    <a:pt x="4" y="326"/>
                  </a:moveTo>
                  <a:lnTo>
                    <a:pt x="3" y="323"/>
                  </a:lnTo>
                  <a:lnTo>
                    <a:pt x="173" y="323"/>
                  </a:lnTo>
                  <a:lnTo>
                    <a:pt x="171" y="326"/>
                  </a:lnTo>
                  <a:lnTo>
                    <a:pt x="171" y="2"/>
                  </a:lnTo>
                  <a:lnTo>
                    <a:pt x="173" y="4"/>
                  </a:lnTo>
                  <a:lnTo>
                    <a:pt x="3" y="4"/>
                  </a:lnTo>
                  <a:lnTo>
                    <a:pt x="4" y="2"/>
                  </a:lnTo>
                  <a:lnTo>
                    <a:pt x="4" y="3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75" name="Freeform 68">
              <a:extLst>
                <a:ext uri="{FF2B5EF4-FFF2-40B4-BE49-F238E27FC236}">
                  <a16:creationId xmlns:a16="http://schemas.microsoft.com/office/drawing/2014/main" id="{538D5C62-6B64-46CE-8089-868AB09023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59" y="1160"/>
              <a:ext cx="181" cy="334"/>
            </a:xfrm>
            <a:custGeom>
              <a:avLst/>
              <a:gdLst>
                <a:gd name="T0" fmla="*/ 0 w 432"/>
                <a:gd name="T1" fmla="*/ 8 h 768"/>
                <a:gd name="T2" fmla="*/ 8 w 432"/>
                <a:gd name="T3" fmla="*/ 0 h 768"/>
                <a:gd name="T4" fmla="*/ 424 w 432"/>
                <a:gd name="T5" fmla="*/ 0 h 768"/>
                <a:gd name="T6" fmla="*/ 432 w 432"/>
                <a:gd name="T7" fmla="*/ 8 h 768"/>
                <a:gd name="T8" fmla="*/ 432 w 432"/>
                <a:gd name="T9" fmla="*/ 760 h 768"/>
                <a:gd name="T10" fmla="*/ 424 w 432"/>
                <a:gd name="T11" fmla="*/ 768 h 768"/>
                <a:gd name="T12" fmla="*/ 8 w 432"/>
                <a:gd name="T13" fmla="*/ 768 h 768"/>
                <a:gd name="T14" fmla="*/ 0 w 432"/>
                <a:gd name="T15" fmla="*/ 760 h 768"/>
                <a:gd name="T16" fmla="*/ 0 w 432"/>
                <a:gd name="T17" fmla="*/ 8 h 768"/>
                <a:gd name="T18" fmla="*/ 16 w 432"/>
                <a:gd name="T19" fmla="*/ 760 h 768"/>
                <a:gd name="T20" fmla="*/ 8 w 432"/>
                <a:gd name="T21" fmla="*/ 752 h 768"/>
                <a:gd name="T22" fmla="*/ 424 w 432"/>
                <a:gd name="T23" fmla="*/ 752 h 768"/>
                <a:gd name="T24" fmla="*/ 416 w 432"/>
                <a:gd name="T25" fmla="*/ 760 h 768"/>
                <a:gd name="T26" fmla="*/ 416 w 432"/>
                <a:gd name="T27" fmla="*/ 8 h 768"/>
                <a:gd name="T28" fmla="*/ 424 w 432"/>
                <a:gd name="T29" fmla="*/ 16 h 768"/>
                <a:gd name="T30" fmla="*/ 8 w 432"/>
                <a:gd name="T31" fmla="*/ 16 h 768"/>
                <a:gd name="T32" fmla="*/ 16 w 432"/>
                <a:gd name="T33" fmla="*/ 8 h 768"/>
                <a:gd name="T34" fmla="*/ 16 w 432"/>
                <a:gd name="T35" fmla="*/ 760 h 768"/>
                <a:gd name="T36" fmla="*/ 24 w 432"/>
                <a:gd name="T37" fmla="*/ 758 h 768"/>
                <a:gd name="T38" fmla="*/ 18 w 432"/>
                <a:gd name="T39" fmla="*/ 766 h 768"/>
                <a:gd name="T40" fmla="*/ 9 w 432"/>
                <a:gd name="T41" fmla="*/ 762 h 768"/>
                <a:gd name="T42" fmla="*/ 6 w 432"/>
                <a:gd name="T43" fmla="*/ 757 h 768"/>
                <a:gd name="T44" fmla="*/ 7 w 432"/>
                <a:gd name="T45" fmla="*/ 749 h 768"/>
                <a:gd name="T46" fmla="*/ 13 w 432"/>
                <a:gd name="T47" fmla="*/ 745 h 768"/>
                <a:gd name="T48" fmla="*/ 420 w 432"/>
                <a:gd name="T49" fmla="*/ 745 h 768"/>
                <a:gd name="T50" fmla="*/ 427 w 432"/>
                <a:gd name="T51" fmla="*/ 750 h 768"/>
                <a:gd name="T52" fmla="*/ 425 w 432"/>
                <a:gd name="T53" fmla="*/ 759 h 768"/>
                <a:gd name="T54" fmla="*/ 420 w 432"/>
                <a:gd name="T55" fmla="*/ 764 h 768"/>
                <a:gd name="T56" fmla="*/ 412 w 432"/>
                <a:gd name="T57" fmla="*/ 765 h 768"/>
                <a:gd name="T58" fmla="*/ 407 w 432"/>
                <a:gd name="T59" fmla="*/ 758 h 768"/>
                <a:gd name="T60" fmla="*/ 407 w 432"/>
                <a:gd name="T61" fmla="*/ 13 h 768"/>
                <a:gd name="T62" fmla="*/ 412 w 432"/>
                <a:gd name="T63" fmla="*/ 6 h 768"/>
                <a:gd name="T64" fmla="*/ 420 w 432"/>
                <a:gd name="T65" fmla="*/ 8 h 768"/>
                <a:gd name="T66" fmla="*/ 425 w 432"/>
                <a:gd name="T67" fmla="*/ 13 h 768"/>
                <a:gd name="T68" fmla="*/ 427 w 432"/>
                <a:gd name="T69" fmla="*/ 22 h 768"/>
                <a:gd name="T70" fmla="*/ 420 w 432"/>
                <a:gd name="T71" fmla="*/ 26 h 768"/>
                <a:gd name="T72" fmla="*/ 13 w 432"/>
                <a:gd name="T73" fmla="*/ 26 h 768"/>
                <a:gd name="T74" fmla="*/ 7 w 432"/>
                <a:gd name="T75" fmla="*/ 23 h 768"/>
                <a:gd name="T76" fmla="*/ 6 w 432"/>
                <a:gd name="T77" fmla="*/ 15 h 768"/>
                <a:gd name="T78" fmla="*/ 9 w 432"/>
                <a:gd name="T79" fmla="*/ 10 h 768"/>
                <a:gd name="T80" fmla="*/ 18 w 432"/>
                <a:gd name="T81" fmla="*/ 6 h 768"/>
                <a:gd name="T82" fmla="*/ 24 w 432"/>
                <a:gd name="T83" fmla="*/ 13 h 768"/>
                <a:gd name="T84" fmla="*/ 24 w 432"/>
                <a:gd name="T85" fmla="*/ 758 h 768"/>
                <a:gd name="T86" fmla="*/ 8 w 432"/>
                <a:gd name="T87" fmla="*/ 13 h 768"/>
                <a:gd name="T88" fmla="*/ 23 w 432"/>
                <a:gd name="T89" fmla="*/ 17 h 768"/>
                <a:gd name="T90" fmla="*/ 21 w 432"/>
                <a:gd name="T91" fmla="*/ 22 h 768"/>
                <a:gd name="T92" fmla="*/ 13 w 432"/>
                <a:gd name="T93" fmla="*/ 10 h 768"/>
                <a:gd name="T94" fmla="*/ 420 w 432"/>
                <a:gd name="T95" fmla="*/ 10 h 768"/>
                <a:gd name="T96" fmla="*/ 414 w 432"/>
                <a:gd name="T97" fmla="*/ 24 h 768"/>
                <a:gd name="T98" fmla="*/ 409 w 432"/>
                <a:gd name="T99" fmla="*/ 19 h 768"/>
                <a:gd name="T100" fmla="*/ 423 w 432"/>
                <a:gd name="T101" fmla="*/ 13 h 768"/>
                <a:gd name="T102" fmla="*/ 423 w 432"/>
                <a:gd name="T103" fmla="*/ 758 h 768"/>
                <a:gd name="T104" fmla="*/ 409 w 432"/>
                <a:gd name="T105" fmla="*/ 752 h 768"/>
                <a:gd name="T106" fmla="*/ 414 w 432"/>
                <a:gd name="T107" fmla="*/ 747 h 768"/>
                <a:gd name="T108" fmla="*/ 420 w 432"/>
                <a:gd name="T109" fmla="*/ 761 h 768"/>
                <a:gd name="T110" fmla="*/ 13 w 432"/>
                <a:gd name="T111" fmla="*/ 761 h 768"/>
                <a:gd name="T112" fmla="*/ 21 w 432"/>
                <a:gd name="T113" fmla="*/ 749 h 768"/>
                <a:gd name="T114" fmla="*/ 23 w 432"/>
                <a:gd name="T115" fmla="*/ 754 h 768"/>
                <a:gd name="T116" fmla="*/ 8 w 432"/>
                <a:gd name="T117" fmla="*/ 758 h 768"/>
                <a:gd name="T118" fmla="*/ 8 w 432"/>
                <a:gd name="T119" fmla="*/ 1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32" h="768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424" y="0"/>
                  </a:lnTo>
                  <a:cubicBezTo>
                    <a:pt x="429" y="0"/>
                    <a:pt x="432" y="4"/>
                    <a:pt x="432" y="8"/>
                  </a:cubicBezTo>
                  <a:lnTo>
                    <a:pt x="432" y="760"/>
                  </a:lnTo>
                  <a:cubicBezTo>
                    <a:pt x="432" y="765"/>
                    <a:pt x="429" y="768"/>
                    <a:pt x="424" y="768"/>
                  </a:cubicBezTo>
                  <a:lnTo>
                    <a:pt x="8" y="768"/>
                  </a:lnTo>
                  <a:cubicBezTo>
                    <a:pt x="4" y="768"/>
                    <a:pt x="0" y="765"/>
                    <a:pt x="0" y="760"/>
                  </a:cubicBezTo>
                  <a:lnTo>
                    <a:pt x="0" y="8"/>
                  </a:lnTo>
                  <a:close/>
                  <a:moveTo>
                    <a:pt x="16" y="760"/>
                  </a:moveTo>
                  <a:lnTo>
                    <a:pt x="8" y="752"/>
                  </a:lnTo>
                  <a:lnTo>
                    <a:pt x="424" y="752"/>
                  </a:lnTo>
                  <a:lnTo>
                    <a:pt x="416" y="760"/>
                  </a:lnTo>
                  <a:lnTo>
                    <a:pt x="416" y="8"/>
                  </a:lnTo>
                  <a:lnTo>
                    <a:pt x="424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760"/>
                  </a:lnTo>
                  <a:close/>
                  <a:moveTo>
                    <a:pt x="24" y="758"/>
                  </a:moveTo>
                  <a:cubicBezTo>
                    <a:pt x="24" y="762"/>
                    <a:pt x="21" y="765"/>
                    <a:pt x="18" y="766"/>
                  </a:cubicBezTo>
                  <a:cubicBezTo>
                    <a:pt x="14" y="767"/>
                    <a:pt x="10" y="765"/>
                    <a:pt x="9" y="762"/>
                  </a:cubicBezTo>
                  <a:lnTo>
                    <a:pt x="6" y="757"/>
                  </a:lnTo>
                  <a:cubicBezTo>
                    <a:pt x="5" y="754"/>
                    <a:pt x="5" y="751"/>
                    <a:pt x="7" y="749"/>
                  </a:cubicBezTo>
                  <a:cubicBezTo>
                    <a:pt x="8" y="746"/>
                    <a:pt x="11" y="745"/>
                    <a:pt x="13" y="745"/>
                  </a:cubicBezTo>
                  <a:lnTo>
                    <a:pt x="420" y="745"/>
                  </a:lnTo>
                  <a:cubicBezTo>
                    <a:pt x="423" y="745"/>
                    <a:pt x="426" y="747"/>
                    <a:pt x="427" y="750"/>
                  </a:cubicBezTo>
                  <a:cubicBezTo>
                    <a:pt x="428" y="753"/>
                    <a:pt x="428" y="756"/>
                    <a:pt x="425" y="759"/>
                  </a:cubicBezTo>
                  <a:lnTo>
                    <a:pt x="420" y="764"/>
                  </a:lnTo>
                  <a:cubicBezTo>
                    <a:pt x="418" y="766"/>
                    <a:pt x="415" y="767"/>
                    <a:pt x="412" y="765"/>
                  </a:cubicBezTo>
                  <a:cubicBezTo>
                    <a:pt x="409" y="764"/>
                    <a:pt x="407" y="761"/>
                    <a:pt x="407" y="758"/>
                  </a:cubicBezTo>
                  <a:lnTo>
                    <a:pt x="407" y="13"/>
                  </a:lnTo>
                  <a:cubicBezTo>
                    <a:pt x="407" y="10"/>
                    <a:pt x="409" y="7"/>
                    <a:pt x="412" y="6"/>
                  </a:cubicBezTo>
                  <a:cubicBezTo>
                    <a:pt x="415" y="5"/>
                    <a:pt x="418" y="6"/>
                    <a:pt x="420" y="8"/>
                  </a:cubicBezTo>
                  <a:lnTo>
                    <a:pt x="425" y="13"/>
                  </a:lnTo>
                  <a:cubicBezTo>
                    <a:pt x="428" y="15"/>
                    <a:pt x="428" y="19"/>
                    <a:pt x="427" y="22"/>
                  </a:cubicBezTo>
                  <a:cubicBezTo>
                    <a:pt x="426" y="24"/>
                    <a:pt x="423" y="26"/>
                    <a:pt x="420" y="26"/>
                  </a:cubicBezTo>
                  <a:lnTo>
                    <a:pt x="13" y="26"/>
                  </a:lnTo>
                  <a:cubicBezTo>
                    <a:pt x="11" y="26"/>
                    <a:pt x="8" y="25"/>
                    <a:pt x="7" y="23"/>
                  </a:cubicBezTo>
                  <a:cubicBezTo>
                    <a:pt x="5" y="20"/>
                    <a:pt x="5" y="17"/>
                    <a:pt x="6" y="15"/>
                  </a:cubicBezTo>
                  <a:lnTo>
                    <a:pt x="9" y="10"/>
                  </a:lnTo>
                  <a:cubicBezTo>
                    <a:pt x="10" y="7"/>
                    <a:pt x="14" y="5"/>
                    <a:pt x="18" y="6"/>
                  </a:cubicBezTo>
                  <a:cubicBezTo>
                    <a:pt x="21" y="6"/>
                    <a:pt x="24" y="10"/>
                    <a:pt x="24" y="13"/>
                  </a:cubicBezTo>
                  <a:lnTo>
                    <a:pt x="24" y="758"/>
                  </a:lnTo>
                  <a:close/>
                  <a:moveTo>
                    <a:pt x="8" y="13"/>
                  </a:moveTo>
                  <a:lnTo>
                    <a:pt x="23" y="17"/>
                  </a:lnTo>
                  <a:lnTo>
                    <a:pt x="21" y="22"/>
                  </a:lnTo>
                  <a:lnTo>
                    <a:pt x="13" y="10"/>
                  </a:lnTo>
                  <a:lnTo>
                    <a:pt x="420" y="10"/>
                  </a:lnTo>
                  <a:lnTo>
                    <a:pt x="414" y="24"/>
                  </a:lnTo>
                  <a:lnTo>
                    <a:pt x="409" y="19"/>
                  </a:lnTo>
                  <a:lnTo>
                    <a:pt x="423" y="13"/>
                  </a:lnTo>
                  <a:lnTo>
                    <a:pt x="423" y="758"/>
                  </a:lnTo>
                  <a:lnTo>
                    <a:pt x="409" y="752"/>
                  </a:lnTo>
                  <a:lnTo>
                    <a:pt x="414" y="747"/>
                  </a:lnTo>
                  <a:lnTo>
                    <a:pt x="420" y="761"/>
                  </a:lnTo>
                  <a:lnTo>
                    <a:pt x="13" y="761"/>
                  </a:lnTo>
                  <a:lnTo>
                    <a:pt x="21" y="749"/>
                  </a:lnTo>
                  <a:lnTo>
                    <a:pt x="23" y="754"/>
                  </a:lnTo>
                  <a:lnTo>
                    <a:pt x="8" y="758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76" name="Rectangle 69">
              <a:extLst>
                <a:ext uri="{FF2B5EF4-FFF2-40B4-BE49-F238E27FC236}">
                  <a16:creationId xmlns:a16="http://schemas.microsoft.com/office/drawing/2014/main" id="{1F955819-039C-4749-894C-C194501C6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3" y="1160"/>
              <a:ext cx="161" cy="327"/>
            </a:xfrm>
            <a:prstGeom prst="rect">
              <a:avLst/>
            </a:prstGeom>
            <a:solidFill>
              <a:srgbClr val="33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77" name="Freeform 70">
              <a:extLst>
                <a:ext uri="{FF2B5EF4-FFF2-40B4-BE49-F238E27FC236}">
                  <a16:creationId xmlns:a16="http://schemas.microsoft.com/office/drawing/2014/main" id="{76DC47A9-B934-4F3E-8F7D-C006EAB388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90" y="1164"/>
              <a:ext cx="167" cy="326"/>
            </a:xfrm>
            <a:custGeom>
              <a:avLst/>
              <a:gdLst>
                <a:gd name="T0" fmla="*/ 0 w 167"/>
                <a:gd name="T1" fmla="*/ 0 h 326"/>
                <a:gd name="T2" fmla="*/ 167 w 167"/>
                <a:gd name="T3" fmla="*/ 0 h 326"/>
                <a:gd name="T4" fmla="*/ 167 w 167"/>
                <a:gd name="T5" fmla="*/ 326 h 326"/>
                <a:gd name="T6" fmla="*/ 0 w 167"/>
                <a:gd name="T7" fmla="*/ 326 h 326"/>
                <a:gd name="T8" fmla="*/ 0 w 167"/>
                <a:gd name="T9" fmla="*/ 0 h 326"/>
                <a:gd name="T10" fmla="*/ 3 w 167"/>
                <a:gd name="T11" fmla="*/ 326 h 326"/>
                <a:gd name="T12" fmla="*/ 2 w 167"/>
                <a:gd name="T13" fmla="*/ 323 h 326"/>
                <a:gd name="T14" fmla="*/ 166 w 167"/>
                <a:gd name="T15" fmla="*/ 323 h 326"/>
                <a:gd name="T16" fmla="*/ 164 w 167"/>
                <a:gd name="T17" fmla="*/ 326 h 326"/>
                <a:gd name="T18" fmla="*/ 164 w 167"/>
                <a:gd name="T19" fmla="*/ 2 h 326"/>
                <a:gd name="T20" fmla="*/ 166 w 167"/>
                <a:gd name="T21" fmla="*/ 4 h 326"/>
                <a:gd name="T22" fmla="*/ 2 w 167"/>
                <a:gd name="T23" fmla="*/ 4 h 326"/>
                <a:gd name="T24" fmla="*/ 3 w 167"/>
                <a:gd name="T25" fmla="*/ 2 h 326"/>
                <a:gd name="T26" fmla="*/ 3 w 167"/>
                <a:gd name="T27" fmla="*/ 32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7" h="326">
                  <a:moveTo>
                    <a:pt x="0" y="0"/>
                  </a:moveTo>
                  <a:lnTo>
                    <a:pt x="167" y="0"/>
                  </a:lnTo>
                  <a:lnTo>
                    <a:pt x="167" y="326"/>
                  </a:lnTo>
                  <a:lnTo>
                    <a:pt x="0" y="326"/>
                  </a:lnTo>
                  <a:lnTo>
                    <a:pt x="0" y="0"/>
                  </a:lnTo>
                  <a:close/>
                  <a:moveTo>
                    <a:pt x="3" y="326"/>
                  </a:moveTo>
                  <a:lnTo>
                    <a:pt x="2" y="323"/>
                  </a:lnTo>
                  <a:lnTo>
                    <a:pt x="166" y="323"/>
                  </a:lnTo>
                  <a:lnTo>
                    <a:pt x="164" y="326"/>
                  </a:lnTo>
                  <a:lnTo>
                    <a:pt x="164" y="2"/>
                  </a:lnTo>
                  <a:lnTo>
                    <a:pt x="166" y="4"/>
                  </a:lnTo>
                  <a:lnTo>
                    <a:pt x="2" y="4"/>
                  </a:lnTo>
                  <a:lnTo>
                    <a:pt x="3" y="2"/>
                  </a:lnTo>
                  <a:lnTo>
                    <a:pt x="3" y="3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78" name="Freeform 71">
              <a:extLst>
                <a:ext uri="{FF2B5EF4-FFF2-40B4-BE49-F238E27FC236}">
                  <a16:creationId xmlns:a16="http://schemas.microsoft.com/office/drawing/2014/main" id="{2E88F0A9-3313-4E13-800D-996D5EC6F4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87" y="1160"/>
              <a:ext cx="174" cy="334"/>
            </a:xfrm>
            <a:custGeom>
              <a:avLst/>
              <a:gdLst>
                <a:gd name="T0" fmla="*/ 0 w 416"/>
                <a:gd name="T1" fmla="*/ 8 h 768"/>
                <a:gd name="T2" fmla="*/ 8 w 416"/>
                <a:gd name="T3" fmla="*/ 0 h 768"/>
                <a:gd name="T4" fmla="*/ 408 w 416"/>
                <a:gd name="T5" fmla="*/ 0 h 768"/>
                <a:gd name="T6" fmla="*/ 416 w 416"/>
                <a:gd name="T7" fmla="*/ 8 h 768"/>
                <a:gd name="T8" fmla="*/ 416 w 416"/>
                <a:gd name="T9" fmla="*/ 760 h 768"/>
                <a:gd name="T10" fmla="*/ 408 w 416"/>
                <a:gd name="T11" fmla="*/ 768 h 768"/>
                <a:gd name="T12" fmla="*/ 8 w 416"/>
                <a:gd name="T13" fmla="*/ 768 h 768"/>
                <a:gd name="T14" fmla="*/ 0 w 416"/>
                <a:gd name="T15" fmla="*/ 760 h 768"/>
                <a:gd name="T16" fmla="*/ 0 w 416"/>
                <a:gd name="T17" fmla="*/ 8 h 768"/>
                <a:gd name="T18" fmla="*/ 16 w 416"/>
                <a:gd name="T19" fmla="*/ 760 h 768"/>
                <a:gd name="T20" fmla="*/ 8 w 416"/>
                <a:gd name="T21" fmla="*/ 752 h 768"/>
                <a:gd name="T22" fmla="*/ 408 w 416"/>
                <a:gd name="T23" fmla="*/ 752 h 768"/>
                <a:gd name="T24" fmla="*/ 400 w 416"/>
                <a:gd name="T25" fmla="*/ 760 h 768"/>
                <a:gd name="T26" fmla="*/ 400 w 416"/>
                <a:gd name="T27" fmla="*/ 8 h 768"/>
                <a:gd name="T28" fmla="*/ 408 w 416"/>
                <a:gd name="T29" fmla="*/ 16 h 768"/>
                <a:gd name="T30" fmla="*/ 8 w 416"/>
                <a:gd name="T31" fmla="*/ 16 h 768"/>
                <a:gd name="T32" fmla="*/ 16 w 416"/>
                <a:gd name="T33" fmla="*/ 8 h 768"/>
                <a:gd name="T34" fmla="*/ 16 w 416"/>
                <a:gd name="T35" fmla="*/ 760 h 768"/>
                <a:gd name="T36" fmla="*/ 24 w 416"/>
                <a:gd name="T37" fmla="*/ 758 h 768"/>
                <a:gd name="T38" fmla="*/ 17 w 416"/>
                <a:gd name="T39" fmla="*/ 766 h 768"/>
                <a:gd name="T40" fmla="*/ 8 w 416"/>
                <a:gd name="T41" fmla="*/ 761 h 768"/>
                <a:gd name="T42" fmla="*/ 6 w 416"/>
                <a:gd name="T43" fmla="*/ 756 h 768"/>
                <a:gd name="T44" fmla="*/ 6 w 416"/>
                <a:gd name="T45" fmla="*/ 749 h 768"/>
                <a:gd name="T46" fmla="*/ 13 w 416"/>
                <a:gd name="T47" fmla="*/ 745 h 768"/>
                <a:gd name="T48" fmla="*/ 404 w 416"/>
                <a:gd name="T49" fmla="*/ 745 h 768"/>
                <a:gd name="T50" fmla="*/ 411 w 416"/>
                <a:gd name="T51" fmla="*/ 750 h 768"/>
                <a:gd name="T52" fmla="*/ 410 w 416"/>
                <a:gd name="T53" fmla="*/ 758 h 768"/>
                <a:gd name="T54" fmla="*/ 405 w 416"/>
                <a:gd name="T55" fmla="*/ 763 h 768"/>
                <a:gd name="T56" fmla="*/ 396 w 416"/>
                <a:gd name="T57" fmla="*/ 765 h 768"/>
                <a:gd name="T58" fmla="*/ 391 w 416"/>
                <a:gd name="T59" fmla="*/ 758 h 768"/>
                <a:gd name="T60" fmla="*/ 391 w 416"/>
                <a:gd name="T61" fmla="*/ 13 h 768"/>
                <a:gd name="T62" fmla="*/ 396 w 416"/>
                <a:gd name="T63" fmla="*/ 6 h 768"/>
                <a:gd name="T64" fmla="*/ 405 w 416"/>
                <a:gd name="T65" fmla="*/ 8 h 768"/>
                <a:gd name="T66" fmla="*/ 410 w 416"/>
                <a:gd name="T67" fmla="*/ 13 h 768"/>
                <a:gd name="T68" fmla="*/ 411 w 416"/>
                <a:gd name="T69" fmla="*/ 22 h 768"/>
                <a:gd name="T70" fmla="*/ 404 w 416"/>
                <a:gd name="T71" fmla="*/ 26 h 768"/>
                <a:gd name="T72" fmla="*/ 13 w 416"/>
                <a:gd name="T73" fmla="*/ 26 h 768"/>
                <a:gd name="T74" fmla="*/ 6 w 416"/>
                <a:gd name="T75" fmla="*/ 23 h 768"/>
                <a:gd name="T76" fmla="*/ 6 w 416"/>
                <a:gd name="T77" fmla="*/ 15 h 768"/>
                <a:gd name="T78" fmla="*/ 8 w 416"/>
                <a:gd name="T79" fmla="*/ 10 h 768"/>
                <a:gd name="T80" fmla="*/ 17 w 416"/>
                <a:gd name="T81" fmla="*/ 6 h 768"/>
                <a:gd name="T82" fmla="*/ 24 w 416"/>
                <a:gd name="T83" fmla="*/ 13 h 768"/>
                <a:gd name="T84" fmla="*/ 24 w 416"/>
                <a:gd name="T85" fmla="*/ 758 h 768"/>
                <a:gd name="T86" fmla="*/ 8 w 416"/>
                <a:gd name="T87" fmla="*/ 13 h 768"/>
                <a:gd name="T88" fmla="*/ 23 w 416"/>
                <a:gd name="T89" fmla="*/ 17 h 768"/>
                <a:gd name="T90" fmla="*/ 20 w 416"/>
                <a:gd name="T91" fmla="*/ 22 h 768"/>
                <a:gd name="T92" fmla="*/ 13 w 416"/>
                <a:gd name="T93" fmla="*/ 10 h 768"/>
                <a:gd name="T94" fmla="*/ 404 w 416"/>
                <a:gd name="T95" fmla="*/ 10 h 768"/>
                <a:gd name="T96" fmla="*/ 398 w 416"/>
                <a:gd name="T97" fmla="*/ 24 h 768"/>
                <a:gd name="T98" fmla="*/ 393 w 416"/>
                <a:gd name="T99" fmla="*/ 19 h 768"/>
                <a:gd name="T100" fmla="*/ 407 w 416"/>
                <a:gd name="T101" fmla="*/ 13 h 768"/>
                <a:gd name="T102" fmla="*/ 407 w 416"/>
                <a:gd name="T103" fmla="*/ 758 h 768"/>
                <a:gd name="T104" fmla="*/ 393 w 416"/>
                <a:gd name="T105" fmla="*/ 752 h 768"/>
                <a:gd name="T106" fmla="*/ 398 w 416"/>
                <a:gd name="T107" fmla="*/ 747 h 768"/>
                <a:gd name="T108" fmla="*/ 404 w 416"/>
                <a:gd name="T109" fmla="*/ 761 h 768"/>
                <a:gd name="T110" fmla="*/ 13 w 416"/>
                <a:gd name="T111" fmla="*/ 761 h 768"/>
                <a:gd name="T112" fmla="*/ 20 w 416"/>
                <a:gd name="T113" fmla="*/ 750 h 768"/>
                <a:gd name="T114" fmla="*/ 23 w 416"/>
                <a:gd name="T115" fmla="*/ 755 h 768"/>
                <a:gd name="T116" fmla="*/ 8 w 416"/>
                <a:gd name="T117" fmla="*/ 758 h 768"/>
                <a:gd name="T118" fmla="*/ 8 w 416"/>
                <a:gd name="T119" fmla="*/ 1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6" h="768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408" y="0"/>
                  </a:lnTo>
                  <a:cubicBezTo>
                    <a:pt x="413" y="0"/>
                    <a:pt x="416" y="4"/>
                    <a:pt x="416" y="8"/>
                  </a:cubicBezTo>
                  <a:lnTo>
                    <a:pt x="416" y="760"/>
                  </a:lnTo>
                  <a:cubicBezTo>
                    <a:pt x="416" y="765"/>
                    <a:pt x="413" y="768"/>
                    <a:pt x="408" y="768"/>
                  </a:cubicBezTo>
                  <a:lnTo>
                    <a:pt x="8" y="768"/>
                  </a:lnTo>
                  <a:cubicBezTo>
                    <a:pt x="4" y="768"/>
                    <a:pt x="0" y="765"/>
                    <a:pt x="0" y="760"/>
                  </a:cubicBezTo>
                  <a:lnTo>
                    <a:pt x="0" y="8"/>
                  </a:lnTo>
                  <a:close/>
                  <a:moveTo>
                    <a:pt x="16" y="760"/>
                  </a:moveTo>
                  <a:lnTo>
                    <a:pt x="8" y="752"/>
                  </a:lnTo>
                  <a:lnTo>
                    <a:pt x="408" y="752"/>
                  </a:lnTo>
                  <a:lnTo>
                    <a:pt x="400" y="760"/>
                  </a:lnTo>
                  <a:lnTo>
                    <a:pt x="400" y="8"/>
                  </a:lnTo>
                  <a:lnTo>
                    <a:pt x="408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760"/>
                  </a:lnTo>
                  <a:close/>
                  <a:moveTo>
                    <a:pt x="24" y="758"/>
                  </a:moveTo>
                  <a:cubicBezTo>
                    <a:pt x="24" y="762"/>
                    <a:pt x="21" y="765"/>
                    <a:pt x="17" y="766"/>
                  </a:cubicBezTo>
                  <a:cubicBezTo>
                    <a:pt x="14" y="767"/>
                    <a:pt x="10" y="765"/>
                    <a:pt x="8" y="761"/>
                  </a:cubicBezTo>
                  <a:lnTo>
                    <a:pt x="6" y="756"/>
                  </a:lnTo>
                  <a:cubicBezTo>
                    <a:pt x="5" y="754"/>
                    <a:pt x="5" y="751"/>
                    <a:pt x="6" y="749"/>
                  </a:cubicBezTo>
                  <a:cubicBezTo>
                    <a:pt x="8" y="746"/>
                    <a:pt x="10" y="745"/>
                    <a:pt x="13" y="745"/>
                  </a:cubicBezTo>
                  <a:lnTo>
                    <a:pt x="404" y="745"/>
                  </a:lnTo>
                  <a:cubicBezTo>
                    <a:pt x="407" y="745"/>
                    <a:pt x="410" y="747"/>
                    <a:pt x="411" y="750"/>
                  </a:cubicBezTo>
                  <a:cubicBezTo>
                    <a:pt x="412" y="753"/>
                    <a:pt x="412" y="756"/>
                    <a:pt x="410" y="758"/>
                  </a:cubicBezTo>
                  <a:lnTo>
                    <a:pt x="405" y="763"/>
                  </a:lnTo>
                  <a:cubicBezTo>
                    <a:pt x="403" y="766"/>
                    <a:pt x="399" y="767"/>
                    <a:pt x="396" y="765"/>
                  </a:cubicBezTo>
                  <a:cubicBezTo>
                    <a:pt x="393" y="764"/>
                    <a:pt x="391" y="761"/>
                    <a:pt x="391" y="758"/>
                  </a:cubicBezTo>
                  <a:lnTo>
                    <a:pt x="391" y="13"/>
                  </a:lnTo>
                  <a:cubicBezTo>
                    <a:pt x="391" y="10"/>
                    <a:pt x="393" y="7"/>
                    <a:pt x="396" y="6"/>
                  </a:cubicBezTo>
                  <a:cubicBezTo>
                    <a:pt x="399" y="5"/>
                    <a:pt x="403" y="6"/>
                    <a:pt x="405" y="8"/>
                  </a:cubicBezTo>
                  <a:lnTo>
                    <a:pt x="410" y="13"/>
                  </a:lnTo>
                  <a:cubicBezTo>
                    <a:pt x="412" y="15"/>
                    <a:pt x="412" y="19"/>
                    <a:pt x="411" y="22"/>
                  </a:cubicBezTo>
                  <a:cubicBezTo>
                    <a:pt x="410" y="25"/>
                    <a:pt x="407" y="26"/>
                    <a:pt x="404" y="26"/>
                  </a:cubicBezTo>
                  <a:lnTo>
                    <a:pt x="13" y="26"/>
                  </a:lnTo>
                  <a:cubicBezTo>
                    <a:pt x="10" y="26"/>
                    <a:pt x="8" y="25"/>
                    <a:pt x="6" y="23"/>
                  </a:cubicBezTo>
                  <a:cubicBezTo>
                    <a:pt x="5" y="20"/>
                    <a:pt x="5" y="17"/>
                    <a:pt x="6" y="15"/>
                  </a:cubicBezTo>
                  <a:lnTo>
                    <a:pt x="8" y="10"/>
                  </a:lnTo>
                  <a:cubicBezTo>
                    <a:pt x="10" y="7"/>
                    <a:pt x="14" y="5"/>
                    <a:pt x="17" y="6"/>
                  </a:cubicBezTo>
                  <a:cubicBezTo>
                    <a:pt x="21" y="6"/>
                    <a:pt x="24" y="10"/>
                    <a:pt x="24" y="13"/>
                  </a:cubicBezTo>
                  <a:lnTo>
                    <a:pt x="24" y="758"/>
                  </a:lnTo>
                  <a:close/>
                  <a:moveTo>
                    <a:pt x="8" y="13"/>
                  </a:moveTo>
                  <a:lnTo>
                    <a:pt x="23" y="17"/>
                  </a:lnTo>
                  <a:lnTo>
                    <a:pt x="20" y="22"/>
                  </a:lnTo>
                  <a:lnTo>
                    <a:pt x="13" y="10"/>
                  </a:lnTo>
                  <a:lnTo>
                    <a:pt x="404" y="10"/>
                  </a:lnTo>
                  <a:lnTo>
                    <a:pt x="398" y="24"/>
                  </a:lnTo>
                  <a:lnTo>
                    <a:pt x="393" y="19"/>
                  </a:lnTo>
                  <a:lnTo>
                    <a:pt x="407" y="13"/>
                  </a:lnTo>
                  <a:lnTo>
                    <a:pt x="407" y="758"/>
                  </a:lnTo>
                  <a:lnTo>
                    <a:pt x="393" y="752"/>
                  </a:lnTo>
                  <a:lnTo>
                    <a:pt x="398" y="747"/>
                  </a:lnTo>
                  <a:lnTo>
                    <a:pt x="404" y="761"/>
                  </a:lnTo>
                  <a:lnTo>
                    <a:pt x="13" y="761"/>
                  </a:lnTo>
                  <a:lnTo>
                    <a:pt x="20" y="750"/>
                  </a:lnTo>
                  <a:lnTo>
                    <a:pt x="23" y="755"/>
                  </a:lnTo>
                  <a:lnTo>
                    <a:pt x="8" y="758"/>
                  </a:lnTo>
                  <a:lnTo>
                    <a:pt x="8" y="13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79" name="Rectangle 72">
              <a:extLst>
                <a:ext uri="{FF2B5EF4-FFF2-40B4-BE49-F238E27FC236}">
                  <a16:creationId xmlns:a16="http://schemas.microsoft.com/office/drawing/2014/main" id="{4199B6A3-13B9-41E1-AB76-5DE93EEEBB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4" y="1160"/>
              <a:ext cx="161" cy="32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80" name="Freeform 73">
              <a:extLst>
                <a:ext uri="{FF2B5EF4-FFF2-40B4-BE49-F238E27FC236}">
                  <a16:creationId xmlns:a16="http://schemas.microsoft.com/office/drawing/2014/main" id="{8DD096B6-0177-448E-9C76-E29A0F65A6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18" y="1164"/>
              <a:ext cx="160" cy="326"/>
            </a:xfrm>
            <a:custGeom>
              <a:avLst/>
              <a:gdLst>
                <a:gd name="T0" fmla="*/ 0 w 160"/>
                <a:gd name="T1" fmla="*/ 0 h 326"/>
                <a:gd name="T2" fmla="*/ 160 w 160"/>
                <a:gd name="T3" fmla="*/ 0 h 326"/>
                <a:gd name="T4" fmla="*/ 160 w 160"/>
                <a:gd name="T5" fmla="*/ 326 h 326"/>
                <a:gd name="T6" fmla="*/ 0 w 160"/>
                <a:gd name="T7" fmla="*/ 326 h 326"/>
                <a:gd name="T8" fmla="*/ 0 w 160"/>
                <a:gd name="T9" fmla="*/ 0 h 326"/>
                <a:gd name="T10" fmla="*/ 4 w 160"/>
                <a:gd name="T11" fmla="*/ 326 h 326"/>
                <a:gd name="T12" fmla="*/ 2 w 160"/>
                <a:gd name="T13" fmla="*/ 323 h 326"/>
                <a:gd name="T14" fmla="*/ 159 w 160"/>
                <a:gd name="T15" fmla="*/ 323 h 326"/>
                <a:gd name="T16" fmla="*/ 158 w 160"/>
                <a:gd name="T17" fmla="*/ 326 h 326"/>
                <a:gd name="T18" fmla="*/ 158 w 160"/>
                <a:gd name="T19" fmla="*/ 2 h 326"/>
                <a:gd name="T20" fmla="*/ 159 w 160"/>
                <a:gd name="T21" fmla="*/ 4 h 326"/>
                <a:gd name="T22" fmla="*/ 2 w 160"/>
                <a:gd name="T23" fmla="*/ 4 h 326"/>
                <a:gd name="T24" fmla="*/ 4 w 160"/>
                <a:gd name="T25" fmla="*/ 2 h 326"/>
                <a:gd name="T26" fmla="*/ 4 w 160"/>
                <a:gd name="T27" fmla="*/ 32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0" h="326">
                  <a:moveTo>
                    <a:pt x="0" y="0"/>
                  </a:moveTo>
                  <a:lnTo>
                    <a:pt x="160" y="0"/>
                  </a:lnTo>
                  <a:lnTo>
                    <a:pt x="160" y="326"/>
                  </a:lnTo>
                  <a:lnTo>
                    <a:pt x="0" y="326"/>
                  </a:lnTo>
                  <a:lnTo>
                    <a:pt x="0" y="0"/>
                  </a:lnTo>
                  <a:close/>
                  <a:moveTo>
                    <a:pt x="4" y="326"/>
                  </a:moveTo>
                  <a:lnTo>
                    <a:pt x="2" y="323"/>
                  </a:lnTo>
                  <a:lnTo>
                    <a:pt x="159" y="323"/>
                  </a:lnTo>
                  <a:lnTo>
                    <a:pt x="158" y="326"/>
                  </a:lnTo>
                  <a:lnTo>
                    <a:pt x="158" y="2"/>
                  </a:lnTo>
                  <a:lnTo>
                    <a:pt x="159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3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81" name="Freeform 74">
              <a:extLst>
                <a:ext uri="{FF2B5EF4-FFF2-40B4-BE49-F238E27FC236}">
                  <a16:creationId xmlns:a16="http://schemas.microsoft.com/office/drawing/2014/main" id="{341E8AD6-8A9A-412D-974F-27DC33FB6F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14" y="1160"/>
              <a:ext cx="168" cy="334"/>
            </a:xfrm>
            <a:custGeom>
              <a:avLst/>
              <a:gdLst>
                <a:gd name="T0" fmla="*/ 0 w 400"/>
                <a:gd name="T1" fmla="*/ 8 h 768"/>
                <a:gd name="T2" fmla="*/ 8 w 400"/>
                <a:gd name="T3" fmla="*/ 0 h 768"/>
                <a:gd name="T4" fmla="*/ 392 w 400"/>
                <a:gd name="T5" fmla="*/ 0 h 768"/>
                <a:gd name="T6" fmla="*/ 400 w 400"/>
                <a:gd name="T7" fmla="*/ 8 h 768"/>
                <a:gd name="T8" fmla="*/ 400 w 400"/>
                <a:gd name="T9" fmla="*/ 760 h 768"/>
                <a:gd name="T10" fmla="*/ 392 w 400"/>
                <a:gd name="T11" fmla="*/ 768 h 768"/>
                <a:gd name="T12" fmla="*/ 8 w 400"/>
                <a:gd name="T13" fmla="*/ 768 h 768"/>
                <a:gd name="T14" fmla="*/ 0 w 400"/>
                <a:gd name="T15" fmla="*/ 760 h 768"/>
                <a:gd name="T16" fmla="*/ 0 w 400"/>
                <a:gd name="T17" fmla="*/ 8 h 768"/>
                <a:gd name="T18" fmla="*/ 16 w 400"/>
                <a:gd name="T19" fmla="*/ 760 h 768"/>
                <a:gd name="T20" fmla="*/ 8 w 400"/>
                <a:gd name="T21" fmla="*/ 752 h 768"/>
                <a:gd name="T22" fmla="*/ 392 w 400"/>
                <a:gd name="T23" fmla="*/ 752 h 768"/>
                <a:gd name="T24" fmla="*/ 384 w 400"/>
                <a:gd name="T25" fmla="*/ 760 h 768"/>
                <a:gd name="T26" fmla="*/ 384 w 400"/>
                <a:gd name="T27" fmla="*/ 8 h 768"/>
                <a:gd name="T28" fmla="*/ 392 w 400"/>
                <a:gd name="T29" fmla="*/ 16 h 768"/>
                <a:gd name="T30" fmla="*/ 8 w 400"/>
                <a:gd name="T31" fmla="*/ 16 h 768"/>
                <a:gd name="T32" fmla="*/ 16 w 400"/>
                <a:gd name="T33" fmla="*/ 8 h 768"/>
                <a:gd name="T34" fmla="*/ 16 w 400"/>
                <a:gd name="T35" fmla="*/ 760 h 768"/>
                <a:gd name="T36" fmla="*/ 26 w 400"/>
                <a:gd name="T37" fmla="*/ 758 h 768"/>
                <a:gd name="T38" fmla="*/ 20 w 400"/>
                <a:gd name="T39" fmla="*/ 765 h 768"/>
                <a:gd name="T40" fmla="*/ 12 w 400"/>
                <a:gd name="T41" fmla="*/ 763 h 768"/>
                <a:gd name="T42" fmla="*/ 7 w 400"/>
                <a:gd name="T43" fmla="*/ 758 h 768"/>
                <a:gd name="T44" fmla="*/ 6 w 400"/>
                <a:gd name="T45" fmla="*/ 750 h 768"/>
                <a:gd name="T46" fmla="*/ 13 w 400"/>
                <a:gd name="T47" fmla="*/ 745 h 768"/>
                <a:gd name="T48" fmla="*/ 388 w 400"/>
                <a:gd name="T49" fmla="*/ 745 h 768"/>
                <a:gd name="T50" fmla="*/ 395 w 400"/>
                <a:gd name="T51" fmla="*/ 749 h 768"/>
                <a:gd name="T52" fmla="*/ 395 w 400"/>
                <a:gd name="T53" fmla="*/ 756 h 768"/>
                <a:gd name="T54" fmla="*/ 393 w 400"/>
                <a:gd name="T55" fmla="*/ 761 h 768"/>
                <a:gd name="T56" fmla="*/ 384 w 400"/>
                <a:gd name="T57" fmla="*/ 766 h 768"/>
                <a:gd name="T58" fmla="*/ 378 w 400"/>
                <a:gd name="T59" fmla="*/ 758 h 768"/>
                <a:gd name="T60" fmla="*/ 378 w 400"/>
                <a:gd name="T61" fmla="*/ 13 h 768"/>
                <a:gd name="T62" fmla="*/ 384 w 400"/>
                <a:gd name="T63" fmla="*/ 6 h 768"/>
                <a:gd name="T64" fmla="*/ 393 w 400"/>
                <a:gd name="T65" fmla="*/ 10 h 768"/>
                <a:gd name="T66" fmla="*/ 395 w 400"/>
                <a:gd name="T67" fmla="*/ 15 h 768"/>
                <a:gd name="T68" fmla="*/ 395 w 400"/>
                <a:gd name="T69" fmla="*/ 23 h 768"/>
                <a:gd name="T70" fmla="*/ 388 w 400"/>
                <a:gd name="T71" fmla="*/ 26 h 768"/>
                <a:gd name="T72" fmla="*/ 13 w 400"/>
                <a:gd name="T73" fmla="*/ 26 h 768"/>
                <a:gd name="T74" fmla="*/ 6 w 400"/>
                <a:gd name="T75" fmla="*/ 22 h 768"/>
                <a:gd name="T76" fmla="*/ 7 w 400"/>
                <a:gd name="T77" fmla="*/ 13 h 768"/>
                <a:gd name="T78" fmla="*/ 12 w 400"/>
                <a:gd name="T79" fmla="*/ 8 h 768"/>
                <a:gd name="T80" fmla="*/ 20 w 400"/>
                <a:gd name="T81" fmla="*/ 6 h 768"/>
                <a:gd name="T82" fmla="*/ 26 w 400"/>
                <a:gd name="T83" fmla="*/ 13 h 768"/>
                <a:gd name="T84" fmla="*/ 26 w 400"/>
                <a:gd name="T85" fmla="*/ 758 h 768"/>
                <a:gd name="T86" fmla="*/ 9 w 400"/>
                <a:gd name="T87" fmla="*/ 13 h 768"/>
                <a:gd name="T88" fmla="*/ 23 w 400"/>
                <a:gd name="T89" fmla="*/ 19 h 768"/>
                <a:gd name="T90" fmla="*/ 19 w 400"/>
                <a:gd name="T91" fmla="*/ 24 h 768"/>
                <a:gd name="T92" fmla="*/ 13 w 400"/>
                <a:gd name="T93" fmla="*/ 10 h 768"/>
                <a:gd name="T94" fmla="*/ 388 w 400"/>
                <a:gd name="T95" fmla="*/ 10 h 768"/>
                <a:gd name="T96" fmla="*/ 381 w 400"/>
                <a:gd name="T97" fmla="*/ 22 h 768"/>
                <a:gd name="T98" fmla="*/ 378 w 400"/>
                <a:gd name="T99" fmla="*/ 17 h 768"/>
                <a:gd name="T100" fmla="*/ 394 w 400"/>
                <a:gd name="T101" fmla="*/ 13 h 768"/>
                <a:gd name="T102" fmla="*/ 394 w 400"/>
                <a:gd name="T103" fmla="*/ 758 h 768"/>
                <a:gd name="T104" fmla="*/ 378 w 400"/>
                <a:gd name="T105" fmla="*/ 755 h 768"/>
                <a:gd name="T106" fmla="*/ 381 w 400"/>
                <a:gd name="T107" fmla="*/ 750 h 768"/>
                <a:gd name="T108" fmla="*/ 388 w 400"/>
                <a:gd name="T109" fmla="*/ 761 h 768"/>
                <a:gd name="T110" fmla="*/ 13 w 400"/>
                <a:gd name="T111" fmla="*/ 761 h 768"/>
                <a:gd name="T112" fmla="*/ 19 w 400"/>
                <a:gd name="T113" fmla="*/ 748 h 768"/>
                <a:gd name="T114" fmla="*/ 23 w 400"/>
                <a:gd name="T115" fmla="*/ 753 h 768"/>
                <a:gd name="T116" fmla="*/ 9 w 400"/>
                <a:gd name="T117" fmla="*/ 758 h 768"/>
                <a:gd name="T118" fmla="*/ 9 w 400"/>
                <a:gd name="T119" fmla="*/ 13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0" h="768">
                  <a:moveTo>
                    <a:pt x="0" y="8"/>
                  </a:moveTo>
                  <a:cubicBezTo>
                    <a:pt x="0" y="4"/>
                    <a:pt x="4" y="0"/>
                    <a:pt x="8" y="0"/>
                  </a:cubicBezTo>
                  <a:lnTo>
                    <a:pt x="392" y="0"/>
                  </a:lnTo>
                  <a:cubicBezTo>
                    <a:pt x="397" y="0"/>
                    <a:pt x="400" y="4"/>
                    <a:pt x="400" y="8"/>
                  </a:cubicBezTo>
                  <a:lnTo>
                    <a:pt x="400" y="760"/>
                  </a:lnTo>
                  <a:cubicBezTo>
                    <a:pt x="400" y="765"/>
                    <a:pt x="397" y="768"/>
                    <a:pt x="392" y="768"/>
                  </a:cubicBezTo>
                  <a:lnTo>
                    <a:pt x="8" y="768"/>
                  </a:lnTo>
                  <a:cubicBezTo>
                    <a:pt x="4" y="768"/>
                    <a:pt x="0" y="765"/>
                    <a:pt x="0" y="760"/>
                  </a:cubicBezTo>
                  <a:lnTo>
                    <a:pt x="0" y="8"/>
                  </a:lnTo>
                  <a:close/>
                  <a:moveTo>
                    <a:pt x="16" y="760"/>
                  </a:moveTo>
                  <a:lnTo>
                    <a:pt x="8" y="752"/>
                  </a:lnTo>
                  <a:lnTo>
                    <a:pt x="392" y="752"/>
                  </a:lnTo>
                  <a:lnTo>
                    <a:pt x="384" y="760"/>
                  </a:lnTo>
                  <a:lnTo>
                    <a:pt x="384" y="8"/>
                  </a:lnTo>
                  <a:lnTo>
                    <a:pt x="392" y="16"/>
                  </a:lnTo>
                  <a:lnTo>
                    <a:pt x="8" y="16"/>
                  </a:lnTo>
                  <a:lnTo>
                    <a:pt x="16" y="8"/>
                  </a:lnTo>
                  <a:lnTo>
                    <a:pt x="16" y="760"/>
                  </a:lnTo>
                  <a:close/>
                  <a:moveTo>
                    <a:pt x="26" y="758"/>
                  </a:moveTo>
                  <a:cubicBezTo>
                    <a:pt x="26" y="761"/>
                    <a:pt x="23" y="764"/>
                    <a:pt x="20" y="765"/>
                  </a:cubicBezTo>
                  <a:cubicBezTo>
                    <a:pt x="17" y="767"/>
                    <a:pt x="14" y="766"/>
                    <a:pt x="12" y="763"/>
                  </a:cubicBezTo>
                  <a:lnTo>
                    <a:pt x="7" y="758"/>
                  </a:lnTo>
                  <a:cubicBezTo>
                    <a:pt x="5" y="756"/>
                    <a:pt x="4" y="753"/>
                    <a:pt x="6" y="750"/>
                  </a:cubicBezTo>
                  <a:cubicBezTo>
                    <a:pt x="7" y="747"/>
                    <a:pt x="10" y="745"/>
                    <a:pt x="13" y="745"/>
                  </a:cubicBezTo>
                  <a:lnTo>
                    <a:pt x="388" y="745"/>
                  </a:lnTo>
                  <a:cubicBezTo>
                    <a:pt x="391" y="745"/>
                    <a:pt x="393" y="746"/>
                    <a:pt x="395" y="749"/>
                  </a:cubicBezTo>
                  <a:cubicBezTo>
                    <a:pt x="396" y="751"/>
                    <a:pt x="396" y="754"/>
                    <a:pt x="395" y="756"/>
                  </a:cubicBezTo>
                  <a:lnTo>
                    <a:pt x="393" y="761"/>
                  </a:lnTo>
                  <a:cubicBezTo>
                    <a:pt x="391" y="765"/>
                    <a:pt x="388" y="767"/>
                    <a:pt x="384" y="766"/>
                  </a:cubicBezTo>
                  <a:cubicBezTo>
                    <a:pt x="380" y="765"/>
                    <a:pt x="378" y="762"/>
                    <a:pt x="378" y="758"/>
                  </a:cubicBezTo>
                  <a:lnTo>
                    <a:pt x="378" y="13"/>
                  </a:lnTo>
                  <a:cubicBezTo>
                    <a:pt x="378" y="10"/>
                    <a:pt x="380" y="6"/>
                    <a:pt x="384" y="6"/>
                  </a:cubicBezTo>
                  <a:cubicBezTo>
                    <a:pt x="388" y="5"/>
                    <a:pt x="391" y="7"/>
                    <a:pt x="393" y="10"/>
                  </a:cubicBezTo>
                  <a:lnTo>
                    <a:pt x="395" y="15"/>
                  </a:lnTo>
                  <a:cubicBezTo>
                    <a:pt x="396" y="18"/>
                    <a:pt x="396" y="20"/>
                    <a:pt x="395" y="23"/>
                  </a:cubicBezTo>
                  <a:cubicBezTo>
                    <a:pt x="393" y="25"/>
                    <a:pt x="391" y="26"/>
                    <a:pt x="388" y="26"/>
                  </a:cubicBezTo>
                  <a:lnTo>
                    <a:pt x="13" y="26"/>
                  </a:lnTo>
                  <a:cubicBezTo>
                    <a:pt x="10" y="26"/>
                    <a:pt x="7" y="25"/>
                    <a:pt x="6" y="22"/>
                  </a:cubicBezTo>
                  <a:cubicBezTo>
                    <a:pt x="4" y="19"/>
                    <a:pt x="5" y="15"/>
                    <a:pt x="7" y="13"/>
                  </a:cubicBezTo>
                  <a:lnTo>
                    <a:pt x="12" y="8"/>
                  </a:lnTo>
                  <a:cubicBezTo>
                    <a:pt x="14" y="6"/>
                    <a:pt x="17" y="5"/>
                    <a:pt x="20" y="6"/>
                  </a:cubicBezTo>
                  <a:cubicBezTo>
                    <a:pt x="23" y="7"/>
                    <a:pt x="26" y="10"/>
                    <a:pt x="26" y="13"/>
                  </a:cubicBezTo>
                  <a:lnTo>
                    <a:pt x="26" y="758"/>
                  </a:lnTo>
                  <a:close/>
                  <a:moveTo>
                    <a:pt x="9" y="13"/>
                  </a:moveTo>
                  <a:lnTo>
                    <a:pt x="23" y="19"/>
                  </a:lnTo>
                  <a:lnTo>
                    <a:pt x="19" y="24"/>
                  </a:lnTo>
                  <a:lnTo>
                    <a:pt x="13" y="10"/>
                  </a:lnTo>
                  <a:lnTo>
                    <a:pt x="388" y="10"/>
                  </a:lnTo>
                  <a:lnTo>
                    <a:pt x="381" y="22"/>
                  </a:lnTo>
                  <a:lnTo>
                    <a:pt x="378" y="17"/>
                  </a:lnTo>
                  <a:lnTo>
                    <a:pt x="394" y="13"/>
                  </a:lnTo>
                  <a:lnTo>
                    <a:pt x="394" y="758"/>
                  </a:lnTo>
                  <a:lnTo>
                    <a:pt x="378" y="755"/>
                  </a:lnTo>
                  <a:lnTo>
                    <a:pt x="381" y="750"/>
                  </a:lnTo>
                  <a:lnTo>
                    <a:pt x="388" y="761"/>
                  </a:lnTo>
                  <a:lnTo>
                    <a:pt x="13" y="761"/>
                  </a:lnTo>
                  <a:lnTo>
                    <a:pt x="19" y="748"/>
                  </a:lnTo>
                  <a:lnTo>
                    <a:pt x="23" y="753"/>
                  </a:lnTo>
                  <a:lnTo>
                    <a:pt x="9" y="758"/>
                  </a:lnTo>
                  <a:lnTo>
                    <a:pt x="9" y="13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82" name="Freeform 75">
              <a:extLst>
                <a:ext uri="{FF2B5EF4-FFF2-40B4-BE49-F238E27FC236}">
                  <a16:creationId xmlns:a16="http://schemas.microsoft.com/office/drawing/2014/main" id="{84B04C51-15DF-4A04-BEE6-E11D836147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30" y="1574"/>
              <a:ext cx="281" cy="326"/>
            </a:xfrm>
            <a:custGeom>
              <a:avLst/>
              <a:gdLst>
                <a:gd name="T0" fmla="*/ 0 w 281"/>
                <a:gd name="T1" fmla="*/ 326 h 326"/>
                <a:gd name="T2" fmla="*/ 140 w 281"/>
                <a:gd name="T3" fmla="*/ 0 h 326"/>
                <a:gd name="T4" fmla="*/ 281 w 281"/>
                <a:gd name="T5" fmla="*/ 326 h 326"/>
                <a:gd name="T6" fmla="*/ 0 w 281"/>
                <a:gd name="T7" fmla="*/ 326 h 326"/>
                <a:gd name="T8" fmla="*/ 273 w 281"/>
                <a:gd name="T9" fmla="*/ 314 h 326"/>
                <a:gd name="T10" fmla="*/ 269 w 281"/>
                <a:gd name="T11" fmla="*/ 323 h 326"/>
                <a:gd name="T12" fmla="*/ 137 w 281"/>
                <a:gd name="T13" fmla="*/ 15 h 326"/>
                <a:gd name="T14" fmla="*/ 145 w 281"/>
                <a:gd name="T15" fmla="*/ 15 h 326"/>
                <a:gd name="T16" fmla="*/ 12 w 281"/>
                <a:gd name="T17" fmla="*/ 323 h 326"/>
                <a:gd name="T18" fmla="*/ 8 w 281"/>
                <a:gd name="T19" fmla="*/ 314 h 326"/>
                <a:gd name="T20" fmla="*/ 273 w 281"/>
                <a:gd name="T21" fmla="*/ 314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1" h="326">
                  <a:moveTo>
                    <a:pt x="0" y="326"/>
                  </a:moveTo>
                  <a:lnTo>
                    <a:pt x="140" y="0"/>
                  </a:lnTo>
                  <a:lnTo>
                    <a:pt x="281" y="326"/>
                  </a:lnTo>
                  <a:lnTo>
                    <a:pt x="0" y="326"/>
                  </a:lnTo>
                  <a:close/>
                  <a:moveTo>
                    <a:pt x="273" y="314"/>
                  </a:moveTo>
                  <a:lnTo>
                    <a:pt x="269" y="323"/>
                  </a:lnTo>
                  <a:lnTo>
                    <a:pt x="137" y="15"/>
                  </a:lnTo>
                  <a:lnTo>
                    <a:pt x="145" y="15"/>
                  </a:lnTo>
                  <a:lnTo>
                    <a:pt x="12" y="323"/>
                  </a:lnTo>
                  <a:lnTo>
                    <a:pt x="8" y="314"/>
                  </a:lnTo>
                  <a:lnTo>
                    <a:pt x="273" y="3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83" name="Freeform 76">
              <a:extLst>
                <a:ext uri="{FF2B5EF4-FFF2-40B4-BE49-F238E27FC236}">
                  <a16:creationId xmlns:a16="http://schemas.microsoft.com/office/drawing/2014/main" id="{92C64113-9FA6-4F98-BFBA-BB75377AD0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26" y="1570"/>
              <a:ext cx="289" cy="334"/>
            </a:xfrm>
            <a:custGeom>
              <a:avLst/>
              <a:gdLst>
                <a:gd name="T0" fmla="*/ 8 w 689"/>
                <a:gd name="T1" fmla="*/ 768 h 768"/>
                <a:gd name="T2" fmla="*/ 2 w 689"/>
                <a:gd name="T3" fmla="*/ 765 h 768"/>
                <a:gd name="T4" fmla="*/ 1 w 689"/>
                <a:gd name="T5" fmla="*/ 757 h 768"/>
                <a:gd name="T6" fmla="*/ 337 w 689"/>
                <a:gd name="T7" fmla="*/ 5 h 768"/>
                <a:gd name="T8" fmla="*/ 344 w 689"/>
                <a:gd name="T9" fmla="*/ 0 h 768"/>
                <a:gd name="T10" fmla="*/ 352 w 689"/>
                <a:gd name="T11" fmla="*/ 5 h 768"/>
                <a:gd name="T12" fmla="*/ 688 w 689"/>
                <a:gd name="T13" fmla="*/ 757 h 768"/>
                <a:gd name="T14" fmla="*/ 687 w 689"/>
                <a:gd name="T15" fmla="*/ 765 h 768"/>
                <a:gd name="T16" fmla="*/ 680 w 689"/>
                <a:gd name="T17" fmla="*/ 768 h 768"/>
                <a:gd name="T18" fmla="*/ 8 w 689"/>
                <a:gd name="T19" fmla="*/ 768 h 768"/>
                <a:gd name="T20" fmla="*/ 680 w 689"/>
                <a:gd name="T21" fmla="*/ 752 h 768"/>
                <a:gd name="T22" fmla="*/ 673 w 689"/>
                <a:gd name="T23" fmla="*/ 764 h 768"/>
                <a:gd name="T24" fmla="*/ 337 w 689"/>
                <a:gd name="T25" fmla="*/ 12 h 768"/>
                <a:gd name="T26" fmla="*/ 352 w 689"/>
                <a:gd name="T27" fmla="*/ 12 h 768"/>
                <a:gd name="T28" fmla="*/ 16 w 689"/>
                <a:gd name="T29" fmla="*/ 764 h 768"/>
                <a:gd name="T30" fmla="*/ 8 w 689"/>
                <a:gd name="T31" fmla="*/ 752 h 768"/>
                <a:gd name="T32" fmla="*/ 680 w 689"/>
                <a:gd name="T33" fmla="*/ 752 h 768"/>
                <a:gd name="T34" fmla="*/ 662 w 689"/>
                <a:gd name="T35" fmla="*/ 724 h 768"/>
                <a:gd name="T36" fmla="*/ 668 w 689"/>
                <a:gd name="T37" fmla="*/ 728 h 768"/>
                <a:gd name="T38" fmla="*/ 669 w 689"/>
                <a:gd name="T39" fmla="*/ 736 h 768"/>
                <a:gd name="T40" fmla="*/ 659 w 689"/>
                <a:gd name="T41" fmla="*/ 756 h 768"/>
                <a:gd name="T42" fmla="*/ 652 w 689"/>
                <a:gd name="T43" fmla="*/ 761 h 768"/>
                <a:gd name="T44" fmla="*/ 645 w 689"/>
                <a:gd name="T45" fmla="*/ 756 h 768"/>
                <a:gd name="T46" fmla="*/ 328 w 689"/>
                <a:gd name="T47" fmla="*/ 48 h 768"/>
                <a:gd name="T48" fmla="*/ 328 w 689"/>
                <a:gd name="T49" fmla="*/ 40 h 768"/>
                <a:gd name="T50" fmla="*/ 335 w 689"/>
                <a:gd name="T51" fmla="*/ 36 h 768"/>
                <a:gd name="T52" fmla="*/ 354 w 689"/>
                <a:gd name="T53" fmla="*/ 36 h 768"/>
                <a:gd name="T54" fmla="*/ 361 w 689"/>
                <a:gd name="T55" fmla="*/ 40 h 768"/>
                <a:gd name="T56" fmla="*/ 361 w 689"/>
                <a:gd name="T57" fmla="*/ 48 h 768"/>
                <a:gd name="T58" fmla="*/ 44 w 689"/>
                <a:gd name="T59" fmla="*/ 756 h 768"/>
                <a:gd name="T60" fmla="*/ 37 w 689"/>
                <a:gd name="T61" fmla="*/ 761 h 768"/>
                <a:gd name="T62" fmla="*/ 30 w 689"/>
                <a:gd name="T63" fmla="*/ 756 h 768"/>
                <a:gd name="T64" fmla="*/ 20 w 689"/>
                <a:gd name="T65" fmla="*/ 736 h 768"/>
                <a:gd name="T66" fmla="*/ 21 w 689"/>
                <a:gd name="T67" fmla="*/ 728 h 768"/>
                <a:gd name="T68" fmla="*/ 27 w 689"/>
                <a:gd name="T69" fmla="*/ 724 h 768"/>
                <a:gd name="T70" fmla="*/ 662 w 689"/>
                <a:gd name="T71" fmla="*/ 724 h 768"/>
                <a:gd name="T72" fmla="*/ 27 w 689"/>
                <a:gd name="T73" fmla="*/ 740 h 768"/>
                <a:gd name="T74" fmla="*/ 35 w 689"/>
                <a:gd name="T75" fmla="*/ 729 h 768"/>
                <a:gd name="T76" fmla="*/ 44 w 689"/>
                <a:gd name="T77" fmla="*/ 749 h 768"/>
                <a:gd name="T78" fmla="*/ 30 w 689"/>
                <a:gd name="T79" fmla="*/ 750 h 768"/>
                <a:gd name="T80" fmla="*/ 347 w 689"/>
                <a:gd name="T81" fmla="*/ 41 h 768"/>
                <a:gd name="T82" fmla="*/ 354 w 689"/>
                <a:gd name="T83" fmla="*/ 52 h 768"/>
                <a:gd name="T84" fmla="*/ 335 w 689"/>
                <a:gd name="T85" fmla="*/ 52 h 768"/>
                <a:gd name="T86" fmla="*/ 342 w 689"/>
                <a:gd name="T87" fmla="*/ 41 h 768"/>
                <a:gd name="T88" fmla="*/ 659 w 689"/>
                <a:gd name="T89" fmla="*/ 750 h 768"/>
                <a:gd name="T90" fmla="*/ 645 w 689"/>
                <a:gd name="T91" fmla="*/ 749 h 768"/>
                <a:gd name="T92" fmla="*/ 654 w 689"/>
                <a:gd name="T93" fmla="*/ 729 h 768"/>
                <a:gd name="T94" fmla="*/ 662 w 689"/>
                <a:gd name="T95" fmla="*/ 740 h 768"/>
                <a:gd name="T96" fmla="*/ 27 w 689"/>
                <a:gd name="T97" fmla="*/ 740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89" h="768">
                  <a:moveTo>
                    <a:pt x="8" y="768"/>
                  </a:moveTo>
                  <a:cubicBezTo>
                    <a:pt x="6" y="768"/>
                    <a:pt x="3" y="767"/>
                    <a:pt x="2" y="765"/>
                  </a:cubicBezTo>
                  <a:cubicBezTo>
                    <a:pt x="0" y="763"/>
                    <a:pt x="0" y="760"/>
                    <a:pt x="1" y="757"/>
                  </a:cubicBezTo>
                  <a:lnTo>
                    <a:pt x="337" y="5"/>
                  </a:lnTo>
                  <a:cubicBezTo>
                    <a:pt x="338" y="2"/>
                    <a:pt x="341" y="0"/>
                    <a:pt x="344" y="0"/>
                  </a:cubicBezTo>
                  <a:cubicBezTo>
                    <a:pt x="348" y="0"/>
                    <a:pt x="350" y="2"/>
                    <a:pt x="352" y="5"/>
                  </a:cubicBezTo>
                  <a:lnTo>
                    <a:pt x="688" y="757"/>
                  </a:lnTo>
                  <a:cubicBezTo>
                    <a:pt x="689" y="760"/>
                    <a:pt x="689" y="763"/>
                    <a:pt x="687" y="765"/>
                  </a:cubicBezTo>
                  <a:cubicBezTo>
                    <a:pt x="686" y="767"/>
                    <a:pt x="683" y="768"/>
                    <a:pt x="680" y="768"/>
                  </a:cubicBezTo>
                  <a:lnTo>
                    <a:pt x="8" y="768"/>
                  </a:lnTo>
                  <a:close/>
                  <a:moveTo>
                    <a:pt x="680" y="752"/>
                  </a:moveTo>
                  <a:lnTo>
                    <a:pt x="673" y="764"/>
                  </a:lnTo>
                  <a:lnTo>
                    <a:pt x="337" y="12"/>
                  </a:lnTo>
                  <a:lnTo>
                    <a:pt x="352" y="12"/>
                  </a:lnTo>
                  <a:lnTo>
                    <a:pt x="16" y="764"/>
                  </a:lnTo>
                  <a:lnTo>
                    <a:pt x="8" y="752"/>
                  </a:lnTo>
                  <a:lnTo>
                    <a:pt x="680" y="752"/>
                  </a:lnTo>
                  <a:close/>
                  <a:moveTo>
                    <a:pt x="662" y="724"/>
                  </a:moveTo>
                  <a:cubicBezTo>
                    <a:pt x="664" y="724"/>
                    <a:pt x="667" y="726"/>
                    <a:pt x="668" y="728"/>
                  </a:cubicBezTo>
                  <a:cubicBezTo>
                    <a:pt x="670" y="730"/>
                    <a:pt x="670" y="733"/>
                    <a:pt x="669" y="736"/>
                  </a:cubicBezTo>
                  <a:lnTo>
                    <a:pt x="659" y="756"/>
                  </a:lnTo>
                  <a:cubicBezTo>
                    <a:pt x="658" y="759"/>
                    <a:pt x="655" y="761"/>
                    <a:pt x="652" y="761"/>
                  </a:cubicBezTo>
                  <a:cubicBezTo>
                    <a:pt x="649" y="761"/>
                    <a:pt x="646" y="759"/>
                    <a:pt x="645" y="756"/>
                  </a:cubicBezTo>
                  <a:lnTo>
                    <a:pt x="328" y="48"/>
                  </a:lnTo>
                  <a:cubicBezTo>
                    <a:pt x="327" y="45"/>
                    <a:pt x="327" y="42"/>
                    <a:pt x="328" y="40"/>
                  </a:cubicBezTo>
                  <a:cubicBezTo>
                    <a:pt x="330" y="38"/>
                    <a:pt x="332" y="36"/>
                    <a:pt x="335" y="36"/>
                  </a:cubicBezTo>
                  <a:lnTo>
                    <a:pt x="354" y="36"/>
                  </a:lnTo>
                  <a:cubicBezTo>
                    <a:pt x="357" y="36"/>
                    <a:pt x="359" y="38"/>
                    <a:pt x="361" y="40"/>
                  </a:cubicBezTo>
                  <a:cubicBezTo>
                    <a:pt x="362" y="42"/>
                    <a:pt x="362" y="45"/>
                    <a:pt x="361" y="48"/>
                  </a:cubicBezTo>
                  <a:lnTo>
                    <a:pt x="44" y="756"/>
                  </a:lnTo>
                  <a:cubicBezTo>
                    <a:pt x="43" y="759"/>
                    <a:pt x="40" y="761"/>
                    <a:pt x="37" y="761"/>
                  </a:cubicBezTo>
                  <a:cubicBezTo>
                    <a:pt x="34" y="761"/>
                    <a:pt x="31" y="759"/>
                    <a:pt x="30" y="756"/>
                  </a:cubicBezTo>
                  <a:lnTo>
                    <a:pt x="20" y="736"/>
                  </a:lnTo>
                  <a:cubicBezTo>
                    <a:pt x="19" y="733"/>
                    <a:pt x="19" y="730"/>
                    <a:pt x="21" y="728"/>
                  </a:cubicBezTo>
                  <a:cubicBezTo>
                    <a:pt x="22" y="726"/>
                    <a:pt x="25" y="724"/>
                    <a:pt x="27" y="724"/>
                  </a:cubicBezTo>
                  <a:lnTo>
                    <a:pt x="662" y="724"/>
                  </a:lnTo>
                  <a:close/>
                  <a:moveTo>
                    <a:pt x="27" y="740"/>
                  </a:moveTo>
                  <a:lnTo>
                    <a:pt x="35" y="729"/>
                  </a:lnTo>
                  <a:lnTo>
                    <a:pt x="44" y="749"/>
                  </a:lnTo>
                  <a:lnTo>
                    <a:pt x="30" y="750"/>
                  </a:lnTo>
                  <a:lnTo>
                    <a:pt x="347" y="41"/>
                  </a:lnTo>
                  <a:lnTo>
                    <a:pt x="354" y="52"/>
                  </a:lnTo>
                  <a:lnTo>
                    <a:pt x="335" y="52"/>
                  </a:lnTo>
                  <a:lnTo>
                    <a:pt x="342" y="41"/>
                  </a:lnTo>
                  <a:lnTo>
                    <a:pt x="659" y="750"/>
                  </a:lnTo>
                  <a:lnTo>
                    <a:pt x="645" y="749"/>
                  </a:lnTo>
                  <a:lnTo>
                    <a:pt x="654" y="729"/>
                  </a:lnTo>
                  <a:lnTo>
                    <a:pt x="662" y="740"/>
                  </a:lnTo>
                  <a:lnTo>
                    <a:pt x="27" y="74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84" name="Rectangle 77">
              <a:extLst>
                <a:ext uri="{FF2B5EF4-FFF2-40B4-BE49-F238E27FC236}">
                  <a16:creationId xmlns:a16="http://schemas.microsoft.com/office/drawing/2014/main" id="{4B7CE381-B3E5-47B5-8C46-373F4D2298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" y="1992"/>
              <a:ext cx="61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•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85" name="Rectangle 78">
              <a:extLst>
                <a:ext uri="{FF2B5EF4-FFF2-40B4-BE49-F238E27FC236}">
                  <a16:creationId xmlns:a16="http://schemas.microsoft.com/office/drawing/2014/main" id="{06C15EDE-7783-4C4E-BD87-0C2F353D7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" y="1992"/>
              <a:ext cx="904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Expertise in molti settori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86" name="Rectangle 79">
              <a:extLst>
                <a:ext uri="{FF2B5EF4-FFF2-40B4-BE49-F238E27FC236}">
                  <a16:creationId xmlns:a16="http://schemas.microsoft.com/office/drawing/2014/main" id="{2E6C9185-180B-46CA-92C0-61F70A2279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" y="2110"/>
              <a:ext cx="61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•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87" name="Rectangle 80">
              <a:extLst>
                <a:ext uri="{FF2B5EF4-FFF2-40B4-BE49-F238E27FC236}">
                  <a16:creationId xmlns:a16="http://schemas.microsoft.com/office/drawing/2014/main" id="{F5ECBC3B-8417-4FFB-96B7-DB1637BA6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" y="2110"/>
              <a:ext cx="931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Indipendenza e obiettività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88" name="Rectangle 81">
              <a:extLst>
                <a:ext uri="{FF2B5EF4-FFF2-40B4-BE49-F238E27FC236}">
                  <a16:creationId xmlns:a16="http://schemas.microsoft.com/office/drawing/2014/main" id="{2543B7B0-FC26-4FE8-8022-86FEF60761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" y="2228"/>
              <a:ext cx="61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•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89" name="Rectangle 82">
              <a:extLst>
                <a:ext uri="{FF2B5EF4-FFF2-40B4-BE49-F238E27FC236}">
                  <a16:creationId xmlns:a16="http://schemas.microsoft.com/office/drawing/2014/main" id="{C8259C6E-B9AB-42FA-96AA-F6928A3AE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" y="2228"/>
              <a:ext cx="924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Orientamento al risultato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90" name="Rectangle 83">
              <a:extLst>
                <a:ext uri="{FF2B5EF4-FFF2-40B4-BE49-F238E27FC236}">
                  <a16:creationId xmlns:a16="http://schemas.microsoft.com/office/drawing/2014/main" id="{16A1F37C-5830-4289-922D-EC329EE861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" y="2347"/>
              <a:ext cx="61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•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91" name="Rectangle 84">
              <a:extLst>
                <a:ext uri="{FF2B5EF4-FFF2-40B4-BE49-F238E27FC236}">
                  <a16:creationId xmlns:a16="http://schemas.microsoft.com/office/drawing/2014/main" id="{1C5BA7D4-A355-4DD5-A121-F5CA36DC25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" y="2347"/>
              <a:ext cx="944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Contenuto e metodologie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92" name="Rectangle 85">
              <a:extLst>
                <a:ext uri="{FF2B5EF4-FFF2-40B4-BE49-F238E27FC236}">
                  <a16:creationId xmlns:a16="http://schemas.microsoft.com/office/drawing/2014/main" id="{F048B680-AD32-4309-9E4B-80AF8F297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" y="2437"/>
              <a:ext cx="389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specifiche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93" name="Rectangle 86">
              <a:extLst>
                <a:ext uri="{FF2B5EF4-FFF2-40B4-BE49-F238E27FC236}">
                  <a16:creationId xmlns:a16="http://schemas.microsoft.com/office/drawing/2014/main" id="{34C9D9A7-8E43-4AB3-96F2-94E14AA4BA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" y="2548"/>
              <a:ext cx="61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•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94" name="Rectangle 87">
              <a:extLst>
                <a:ext uri="{FF2B5EF4-FFF2-40B4-BE49-F238E27FC236}">
                  <a16:creationId xmlns:a16="http://schemas.microsoft.com/office/drawing/2014/main" id="{A8628771-7071-4B6F-8C13-4F54974EB3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" y="2548"/>
              <a:ext cx="884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Capacità collaudate dal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95" name="Rectangle 88">
              <a:extLst>
                <a:ext uri="{FF2B5EF4-FFF2-40B4-BE49-F238E27FC236}">
                  <a16:creationId xmlns:a16="http://schemas.microsoft.com/office/drawing/2014/main" id="{379AC45A-B610-4097-8BEA-C15903C5F3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" y="2638"/>
              <a:ext cx="342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mercato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96" name="Rectangle 89">
              <a:extLst>
                <a:ext uri="{FF2B5EF4-FFF2-40B4-BE49-F238E27FC236}">
                  <a16:creationId xmlns:a16="http://schemas.microsoft.com/office/drawing/2014/main" id="{676B4C0F-5A51-4FB2-87B6-336B35055A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5" y="1992"/>
              <a:ext cx="60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•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97" name="Rectangle 90">
              <a:extLst>
                <a:ext uri="{FF2B5EF4-FFF2-40B4-BE49-F238E27FC236}">
                  <a16:creationId xmlns:a16="http://schemas.microsoft.com/office/drawing/2014/main" id="{6C25AE70-2536-4DD3-9E52-22B70A5794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1992"/>
              <a:ext cx="803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Competenze tecniche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98" name="Rectangle 91">
              <a:extLst>
                <a:ext uri="{FF2B5EF4-FFF2-40B4-BE49-F238E27FC236}">
                  <a16:creationId xmlns:a16="http://schemas.microsoft.com/office/drawing/2014/main" id="{C3CEA097-FD70-4378-8DD2-F23D0269E8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5" y="2110"/>
              <a:ext cx="60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•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99" name="Rectangle 92">
              <a:extLst>
                <a:ext uri="{FF2B5EF4-FFF2-40B4-BE49-F238E27FC236}">
                  <a16:creationId xmlns:a16="http://schemas.microsoft.com/office/drawing/2014/main" id="{ED2E3F7B-1A20-4B2F-8539-3CD2598E8A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110"/>
              <a:ext cx="535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Esperienza di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00" name="Rectangle 93">
              <a:extLst>
                <a:ext uri="{FF2B5EF4-FFF2-40B4-BE49-F238E27FC236}">
                  <a16:creationId xmlns:a16="http://schemas.microsoft.com/office/drawing/2014/main" id="{19AC2326-631C-4FF0-94DF-B51E3AE5CC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201"/>
              <a:ext cx="348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business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01" name="Rectangle 94">
              <a:extLst>
                <a:ext uri="{FF2B5EF4-FFF2-40B4-BE49-F238E27FC236}">
                  <a16:creationId xmlns:a16="http://schemas.microsoft.com/office/drawing/2014/main" id="{BD1F33CD-5C61-4890-887E-562589C9A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5" y="2319"/>
              <a:ext cx="60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•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02" name="Rectangle 95">
              <a:extLst>
                <a:ext uri="{FF2B5EF4-FFF2-40B4-BE49-F238E27FC236}">
                  <a16:creationId xmlns:a16="http://schemas.microsoft.com/office/drawing/2014/main" id="{AC23FD87-213D-4350-A780-CEC348907B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319"/>
              <a:ext cx="495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Impegno del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03" name="Rectangle 96">
              <a:extLst>
                <a:ext uri="{FF2B5EF4-FFF2-40B4-BE49-F238E27FC236}">
                  <a16:creationId xmlns:a16="http://schemas.microsoft.com/office/drawing/2014/main" id="{D80153DC-E9CB-4112-86D5-18D9F2C4DC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409"/>
              <a:ext cx="495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management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04" name="Rectangle 97">
              <a:extLst>
                <a:ext uri="{FF2B5EF4-FFF2-40B4-BE49-F238E27FC236}">
                  <a16:creationId xmlns:a16="http://schemas.microsoft.com/office/drawing/2014/main" id="{5CB568D0-D330-4071-BA5F-64104B3379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5" y="2520"/>
              <a:ext cx="60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•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05" name="Rectangle 98">
              <a:extLst>
                <a:ext uri="{FF2B5EF4-FFF2-40B4-BE49-F238E27FC236}">
                  <a16:creationId xmlns:a16="http://schemas.microsoft.com/office/drawing/2014/main" id="{15F92DAD-9DF8-44E0-970C-0639FB1594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520"/>
              <a:ext cx="495" cy="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Conoscenza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06" name="Rectangle 99">
              <a:extLst>
                <a:ext uri="{FF2B5EF4-FFF2-40B4-BE49-F238E27FC236}">
                  <a16:creationId xmlns:a16="http://schemas.microsoft.com/office/drawing/2014/main" id="{3237A658-6249-4A9F-8364-A913FAA4A5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611"/>
              <a:ext cx="709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dell’organizzazione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8565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644346" y="4798117"/>
            <a:ext cx="3789405" cy="1429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it-IT" altLang="it-IT" sz="2000" b="1" dirty="0">
                <a:solidFill>
                  <a:srgbClr val="FF0000"/>
                </a:solidFill>
                <a:latin typeface="Verdana" panose="020B0604030504040204" pitchFamily="34" charset="0"/>
              </a:rPr>
              <a:t>Auxilia </a:t>
            </a:r>
            <a:r>
              <a:rPr lang="it-IT" altLang="it-IT" sz="2000" b="1" dirty="0" err="1">
                <a:solidFill>
                  <a:srgbClr val="FF0000"/>
                </a:solidFill>
                <a:latin typeface="Verdana" panose="020B0604030504040204" pitchFamily="34" charset="0"/>
              </a:rPr>
              <a:t>Consulting</a:t>
            </a:r>
            <a:endParaRPr lang="it-IT" altLang="it-IT" sz="2000" b="1" dirty="0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pPr algn="ctr" eaLnBrk="1" hangingPunct="1">
              <a:buFontTx/>
              <a:buNone/>
            </a:pPr>
            <a:r>
              <a:rPr lang="it-IT" altLang="it-IT" sz="1200" dirty="0">
                <a:solidFill>
                  <a:srgbClr val="FF0000"/>
                </a:solidFill>
                <a:latin typeface="Verdan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info@auxiliaconsulting.it</a:t>
            </a:r>
            <a:endParaRPr lang="it-IT" altLang="it-IT" sz="1200" dirty="0">
              <a:solidFill>
                <a:srgbClr val="FF0000"/>
              </a:solidFill>
              <a:latin typeface="Verdana" panose="020B0604030504040204" pitchFamily="34" charset="0"/>
            </a:endParaRPr>
          </a:p>
          <a:p>
            <a:pPr algn="ctr">
              <a:buNone/>
            </a:pPr>
            <a:r>
              <a:rPr lang="it-IT" altLang="it-IT" sz="1200" dirty="0">
                <a:solidFill>
                  <a:srgbClr val="FF0000"/>
                </a:solidFill>
                <a:latin typeface="Verdana" panose="020B0604030504040204" pitchFamily="34" charset="0"/>
              </a:rPr>
              <a:t>Milano 20122 – Viale Luigi </a:t>
            </a:r>
            <a:r>
              <a:rPr lang="it-IT" altLang="it-IT" sz="1200" dirty="0" err="1">
                <a:solidFill>
                  <a:srgbClr val="FF0000"/>
                </a:solidFill>
                <a:latin typeface="Verdana" panose="020B0604030504040204" pitchFamily="34" charset="0"/>
              </a:rPr>
              <a:t>Majno</a:t>
            </a:r>
            <a:r>
              <a:rPr lang="it-IT" altLang="it-IT" sz="1200" dirty="0">
                <a:solidFill>
                  <a:srgbClr val="FF0000"/>
                </a:solidFill>
                <a:latin typeface="Verdana" panose="020B0604030504040204" pitchFamily="34" charset="0"/>
              </a:rPr>
              <a:t> 7</a:t>
            </a:r>
          </a:p>
          <a:p>
            <a:pPr algn="ctr">
              <a:buNone/>
            </a:pPr>
            <a:r>
              <a:rPr lang="it-IT" altLang="it-IT" sz="1200" dirty="0">
                <a:solidFill>
                  <a:srgbClr val="FF0000"/>
                </a:solidFill>
                <a:latin typeface="Verdana" panose="020B0604030504040204" pitchFamily="34" charset="0"/>
              </a:rPr>
              <a:t>Tel: +39 02.36683585</a:t>
            </a:r>
          </a:p>
          <a:p>
            <a:pPr algn="ctr">
              <a:buNone/>
            </a:pPr>
            <a:r>
              <a:rPr lang="it-IT" altLang="it-IT" sz="1200" dirty="0">
                <a:solidFill>
                  <a:srgbClr val="FF0000"/>
                </a:solidFill>
                <a:latin typeface="Verdana" panose="020B0604030504040204" pitchFamily="34" charset="0"/>
              </a:rPr>
              <a:t>Sito: https://majno7.it/</a:t>
            </a:r>
          </a:p>
          <a:p>
            <a:pPr algn="ctr" eaLnBrk="1" hangingPunct="1">
              <a:buFontTx/>
              <a:buNone/>
            </a:pPr>
            <a:endParaRPr lang="it-IT" altLang="it-IT" sz="1200" dirty="0">
              <a:solidFill>
                <a:srgbClr val="5F5F5F"/>
              </a:solidFill>
              <a:latin typeface="Verdana" panose="020B0604030504040204" pitchFamily="34" charset="0"/>
            </a:endParaRPr>
          </a:p>
        </p:txBody>
      </p:sp>
      <p:sp>
        <p:nvSpPr>
          <p:cNvPr id="3" name="BainBulletsConfiguration" hidden="1"/>
          <p:cNvSpPr txBox="1"/>
          <p:nvPr/>
        </p:nvSpPr>
        <p:spPr>
          <a:xfrm>
            <a:off x="12700" y="12700"/>
            <a:ext cx="8890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it-IT" sz="1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1476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DER" val="1"/>
  <p:tag name="MULTI-LINE" val="false"/>
  <p:tag name="TEXT" val="Action Title:"/>
  <p:tag name="FILL" val="true"/>
  <p:tag name="OPTIONAL" val="false"/>
  <p:tag name="NAME" val="Title1"/>
  <p:tag name="HEIGHT" val="1"/>
  <p:tag name="INDENTED" val="false"/>
  <p:tag name="CAPTION HEIGHT" val="2"/>
</p:tagLst>
</file>

<file path=ppt/theme/theme1.xml><?xml version="1.0" encoding="utf-8"?>
<a:theme xmlns:a="http://schemas.openxmlformats.org/drawingml/2006/main" name="tmplt_1_no boton_no flower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D8D8D8"/>
      </a:accent1>
      <a:accent2>
        <a:srgbClr val="7F7F7F"/>
      </a:accent2>
      <a:accent3>
        <a:srgbClr val="FFFFFF"/>
      </a:accent3>
      <a:accent4>
        <a:srgbClr val="3F3F3F"/>
      </a:accent4>
      <a:accent5>
        <a:srgbClr val="7F7F7F"/>
      </a:accent5>
      <a:accent6>
        <a:srgbClr val="C00000"/>
      </a:accent6>
      <a:hlink>
        <a:srgbClr val="C00000"/>
      </a:hlink>
      <a:folHlink>
        <a:srgbClr val="A11721"/>
      </a:folHlink>
    </a:clrScheme>
    <a:fontScheme name="tmplt_1_no boton_no flower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accent1"/>
            </a:gs>
            <a:gs pos="50000">
              <a:schemeClr val="accent1">
                <a:gamma/>
                <a:tint val="31765"/>
                <a:invGamma/>
              </a:schemeClr>
            </a:gs>
            <a:gs pos="100000">
              <a:schemeClr val="accent1"/>
            </a:gs>
          </a:gsLst>
          <a:lin ang="0" scaled="1"/>
        </a:gradFill>
        <a:ln w="9525" cap="flat" cmpd="sng" algn="ctr">
          <a:solidFill>
            <a:srgbClr val="104A76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54000" tIns="45720" rIns="54000" bIns="45720" numCol="1" anchor="ctr" anchorCtr="0" compatLnSpc="1">
        <a:prstTxWarp prst="textNoShape">
          <a:avLst/>
        </a:prstTxWarp>
      </a:bodyPr>
      <a:lstStyle>
        <a:defPPr marL="0" marR="0" indent="0" algn="ct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accent1"/>
            </a:gs>
            <a:gs pos="50000">
              <a:schemeClr val="accent1">
                <a:gamma/>
                <a:tint val="31765"/>
                <a:invGamma/>
              </a:schemeClr>
            </a:gs>
            <a:gs pos="100000">
              <a:schemeClr val="accent1"/>
            </a:gs>
          </a:gsLst>
          <a:lin ang="0" scaled="1"/>
        </a:gradFill>
        <a:ln w="9525" cap="flat" cmpd="sng" algn="ctr">
          <a:solidFill>
            <a:srgbClr val="104A76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54000" tIns="45720" rIns="54000" bIns="45720" numCol="1" anchor="ctr" anchorCtr="0" compatLnSpc="1">
        <a:prstTxWarp prst="textNoShape">
          <a:avLst/>
        </a:prstTxWarp>
      </a:bodyPr>
      <a:lstStyle>
        <a:defPPr marL="0" marR="0" indent="0" algn="ct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tmplt_1_no boton_no flow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mplt_1_no boton_no flow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mplt_1_no boton_no flow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mplt_1_no boton_no flow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mplt_1_no boton_no flow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mplt_1_no boton_no flow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mplt_1_no boton_no flow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mplt_1_no boton_no flow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mplt_1_no boton_no flow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mplt_1_no boton_no flow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mplt_1_no boton_no flow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mplt_1_no boton_no flow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mplt_1_no boton_no flower 13">
        <a:dk1>
          <a:srgbClr val="000000"/>
        </a:dk1>
        <a:lt1>
          <a:srgbClr val="FFFFFF"/>
        </a:lt1>
        <a:dk2>
          <a:srgbClr val="000000"/>
        </a:dk2>
        <a:lt2>
          <a:srgbClr val="000000"/>
        </a:lt2>
        <a:accent1>
          <a:srgbClr val="C3DEF3"/>
        </a:accent1>
        <a:accent2>
          <a:srgbClr val="4889CB"/>
        </a:accent2>
        <a:accent3>
          <a:srgbClr val="FFFFFF"/>
        </a:accent3>
        <a:accent4>
          <a:srgbClr val="000000"/>
        </a:accent4>
        <a:accent5>
          <a:srgbClr val="DEECF8"/>
        </a:accent5>
        <a:accent6>
          <a:srgbClr val="407CB8"/>
        </a:accent6>
        <a:hlink>
          <a:srgbClr val="104B77"/>
        </a:hlink>
        <a:folHlink>
          <a:srgbClr val="E0632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mplt_1_no boton_no flower 14">
        <a:dk1>
          <a:srgbClr val="000000"/>
        </a:dk1>
        <a:lt1>
          <a:srgbClr val="FFFFFF"/>
        </a:lt1>
        <a:dk2>
          <a:srgbClr val="000000"/>
        </a:dk2>
        <a:lt2>
          <a:srgbClr val="000000"/>
        </a:lt2>
        <a:accent1>
          <a:srgbClr val="C3DEF3"/>
        </a:accent1>
        <a:accent2>
          <a:srgbClr val="4889CB"/>
        </a:accent2>
        <a:accent3>
          <a:srgbClr val="FFFFFF"/>
        </a:accent3>
        <a:accent4>
          <a:srgbClr val="000000"/>
        </a:accent4>
        <a:accent5>
          <a:srgbClr val="DEECF8"/>
        </a:accent5>
        <a:accent6>
          <a:srgbClr val="407CB8"/>
        </a:accent6>
        <a:hlink>
          <a:srgbClr val="104B77"/>
        </a:hlink>
        <a:folHlink>
          <a:srgbClr val="A1172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14027</TotalTime>
  <Words>433</Words>
  <Application>Microsoft Office PowerPoint</Application>
  <PresentationFormat>Presentazione su schermo (4:3)</PresentationFormat>
  <Paragraphs>98</Paragraphs>
  <Slides>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6</vt:i4>
      </vt:variant>
    </vt:vector>
  </HeadingPairs>
  <TitlesOfParts>
    <vt:vector size="14" baseType="lpstr">
      <vt:lpstr>Arial</vt:lpstr>
      <vt:lpstr>Calibri</vt:lpstr>
      <vt:lpstr>Monotype Sorts</vt:lpstr>
      <vt:lpstr>Times New Roman</vt:lpstr>
      <vt:lpstr>Verdana</vt:lpstr>
      <vt:lpstr>Wingdings</vt:lpstr>
      <vt:lpstr>tmplt_1_no boton_no flower</vt:lpstr>
      <vt:lpstr>Custom Design</vt:lpstr>
      <vt:lpstr>Presentazione standard di PowerPoint</vt:lpstr>
      <vt:lpstr>Presentazione standard di PowerPoint</vt:lpstr>
      <vt:lpstr>Presentazione standard di PowerPoint</vt:lpstr>
      <vt:lpstr>Servizi e competenze offerte </vt:lpstr>
      <vt:lpstr>Come lavoriamo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Tami</dc:creator>
  <cp:lastModifiedBy>Paolo Vignali</cp:lastModifiedBy>
  <cp:revision>955</cp:revision>
  <dcterms:created xsi:type="dcterms:W3CDTF">2008-11-11T11:34:19Z</dcterms:created>
  <dcterms:modified xsi:type="dcterms:W3CDTF">2020-06-23T10:22:31Z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PSDescription">
    <vt:lpwstr/>
  </property>
  <property fmtid="{D5CDD505-2E9C-101B-9397-08002B2CF9AE}" pid="3" name="Owner">
    <vt:lpwstr/>
  </property>
  <property fmtid="{D5CDD505-2E9C-101B-9397-08002B2CF9AE}" pid="4" name="Status">
    <vt:lpwstr/>
  </property>
</Properties>
</file>